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CD"/>
    <a:srgbClr val="F5C989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C1E3DC-4F6E-47D9-8F8D-DB2C09FB761D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377D8C-BF57-480A-9E6B-FAF33779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5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69A1-6D9E-4ADD-89F0-7AA8DD149C4D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7459-5947-4016-B6D8-FBCE82813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F022-E8C7-4B17-8EAE-8125D41C1BCF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19F7-47B4-4B37-8837-C42DE7F6C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3862-FA49-4B5C-AF69-B4A2240A09A2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FF50-0645-4D7B-8FF5-574130E60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48C1-A6CE-45D2-BC9C-AF89BAF927F9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5E6A-1BDB-4B42-BF98-8A52CC66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CD59-896F-47C7-AC7D-2765CA201715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D41A-606D-4937-B2BB-500A18B6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09E4-A657-4498-87D9-8E150576780C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2BBA-25F6-4171-AC8D-4FA9D440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41FC-E3E7-4C89-BD05-8EB9150B040D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48AE-B504-4581-9208-2F596E1ED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560A-E17B-465A-9BA3-5649A196C504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25AA-62B3-4976-AD6D-7510C73B3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493D-8D29-4457-916B-FD78F53F70BC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CC8C-A45C-4242-ACD9-3729896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0A36-2B97-4289-94BA-D42F0D3D0FF5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7FAE-11BE-43D7-9C47-49D0A3527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5BFC-FF52-4072-92DF-F94C30603429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00BB-861C-40F3-BAE9-7AB3932EA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ECC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06119-EC4A-41FA-B087-B61FE044A717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9C85E-8763-46EB-9D2A-6BD1A3229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73;&#1078;.&#1088;&#1092;/obj/deti-geroi/deti-geroi-1-mirovoy-voyny/" TargetMode="External"/><Relationship Id="rId2" Type="http://schemas.openxmlformats.org/officeDocument/2006/relationships/hyperlink" Target="http://stjag.ru/index.php?option=com_k2&amp;view=item&amp;id=3124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1166813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857375" y="714375"/>
            <a:ext cx="69294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28794" y="1281019"/>
            <a:ext cx="65722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Юные герои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Первой мировой войны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12345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488" y="4279623"/>
            <a:ext cx="5929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Посвящается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100-летию начала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Первой мировой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МУНИЦИПАЛЬНОЕ ОБЩЕОБРАЗОВАТЕЛЬНОЕ УЧРЕЖДЕНИЕ</a:t>
            </a:r>
          </a:p>
          <a:p>
            <a:pPr lvl="0"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«СРЕДНЯЯ ОБЩЕОБРАЗОВАТЕЛЬНАЯ ШКОЛА № 6»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6901" y="285728"/>
            <a:ext cx="3530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Это интересно!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7893" name="Picture 5" descr="C:\Users\Зинаида\Desktop\georgy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4572032" cy="25526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35756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Знак отличия Военного ордена (Георгиевский крест)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Учрежден 13 февраля 1807 года "для поощрения храбрости и мужества" солдат и унтер-офицеров.</a:t>
            </a:r>
          </a:p>
          <a:p>
            <a:r>
              <a:rPr lang="ru-RU" sz="1600" dirty="0" smtClean="0"/>
              <a:t>Впервые вручен 2 июня 1807 г. </a:t>
            </a:r>
            <a:r>
              <a:rPr lang="ru-RU" sz="1600" dirty="0" err="1" smtClean="0"/>
              <a:t>Егроу</a:t>
            </a:r>
            <a:r>
              <a:rPr lang="ru-RU" sz="1600" dirty="0" smtClean="0"/>
              <a:t> Митрохину за отличие в бою при </a:t>
            </a:r>
            <a:r>
              <a:rPr lang="ru-RU" sz="1600" dirty="0" err="1" smtClean="0"/>
              <a:t>Фридланде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С 1856 года существует 4 степени, от младшей 4-й к старшей 1-й</a:t>
            </a:r>
          </a:p>
          <a:p>
            <a:pPr algn="ctr"/>
            <a:r>
              <a:rPr lang="ru-RU" sz="1600" dirty="0" smtClean="0"/>
              <a:t>1 и 2 степень изготовление из золота, 3 и 4 ст. -из серебра.</a:t>
            </a:r>
          </a:p>
          <a:p>
            <a:r>
              <a:rPr lang="ru-RU" sz="1600" dirty="0" smtClean="0"/>
              <a:t>С августа 1917 г. награждались также офицеры за "солдатский" подвиг. Крест имел накладную пальмовую ветку.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Георгиевский крест, "знак отличия военного ордена Святого Георгия"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/>
              <a:t>представлявший собой серебряный крест - с 1913 года его стали официально называть </a:t>
            </a:r>
            <a:r>
              <a:rPr lang="ru-RU" sz="1600" b="1" i="1" dirty="0" smtClean="0">
                <a:solidFill>
                  <a:srgbClr val="FF0000"/>
                </a:solidFill>
              </a:rPr>
              <a:t>Георгиевский крест</a:t>
            </a:r>
            <a:r>
              <a:rPr lang="ru-RU" sz="1600" i="1" dirty="0" smtClean="0">
                <a:solidFill>
                  <a:srgbClr val="FF0000"/>
                </a:solidFill>
              </a:rPr>
              <a:t>.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.stjag.ru/articles/31246/gero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7"/>
            <a:ext cx="83582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429000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Некоторые из добровольцев, погибали. Например, Харитон Владимирович Жук, ученик частной гимназии Воронина (г. Смоленск) был убит 24 ноября 1914 года во время разведки боем у деревни Богдановой. Посмертно его наградили Георгиевской медалью </a:t>
            </a:r>
            <a:r>
              <a:rPr lang="ru-RU" sz="2800" dirty="0" smtClean="0">
                <a:solidFill>
                  <a:srgbClr val="FF0000"/>
                </a:solidFill>
              </a:rPr>
              <a:t>«За храбрость».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axpark.com/static/u/article_image/13/05/05/tmpooytX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286148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571480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</a:t>
            </a:r>
            <a:r>
              <a:rPr lang="ru-RU" sz="2400" dirty="0" smtClean="0"/>
              <a:t>В воюющих частях оказывались не только те юные защитники Отечества, которые жили в прифронтовой полосе. Многие из них убегали на фронт из глубинных губерний и областей Российской Империи. Двенадцатилетний Вася Наумов добирался «в бойцы» из сибирского села </a:t>
            </a:r>
            <a:r>
              <a:rPr lang="ru-RU" sz="2400" dirty="0" err="1" smtClean="0"/>
              <a:t>Каретниково</a:t>
            </a:r>
            <a:r>
              <a:rPr lang="ru-RU" sz="2400" dirty="0" smtClean="0"/>
              <a:t>. Преодолев долгий, полный всевозможных испытаний  путь, он стал разведчиком, удостоился двух солдатских Георгиевских крестов и Георгиевской медали, был произведен в унтер-офицеры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142852"/>
            <a:ext cx="47148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  пятнадцатилетний казачок из станицы </a:t>
            </a:r>
            <a:r>
              <a:rPr lang="ru-RU" sz="2400" dirty="0" err="1" smtClean="0"/>
              <a:t>Усть-Медведицкой</a:t>
            </a:r>
            <a:r>
              <a:rPr lang="ru-RU" sz="2400" dirty="0" smtClean="0"/>
              <a:t> Иван Казаков превзошёл своих сверстников. Несколько раз отличился в боях с немцами: отбил пулемет, спас прапорщика </a:t>
            </a:r>
            <a:r>
              <a:rPr lang="ru-RU" sz="2400" dirty="0" err="1" smtClean="0"/>
              <a:t>Юницкого</a:t>
            </a:r>
            <a:r>
              <a:rPr lang="ru-RU" sz="2400" dirty="0" smtClean="0"/>
              <a:t>, ходил в разведку. В одной из вылазок обнаружил батарею противника, которая затем была захвачена нашим отрядом. Грудь юного героя украсили три Георгиевских креста и три Георгиевские медали, а плечи — погоны унтер-офицера.  </a:t>
            </a:r>
            <a:endParaRPr lang="ru-RU" sz="2400" dirty="0"/>
          </a:p>
        </p:txBody>
      </p:sp>
      <p:pic>
        <p:nvPicPr>
          <p:cNvPr id="40963" name="Picture 3" descr="C:\Users\Зинаида\Desktop\025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0500"/>
            <a:ext cx="3857652" cy="602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857232"/>
            <a:ext cx="3429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/>
              <a:t>Старшие товарищи   оберегали от всевозможных опасностей своих подопечных. Однако младшее поколение героев не щадило себя, стараясь быть в любой обстановке наравне со взрослыми.</a:t>
            </a:r>
            <a:endParaRPr lang="ru-RU" sz="2400" dirty="0"/>
          </a:p>
        </p:txBody>
      </p:sp>
      <p:pic>
        <p:nvPicPr>
          <p:cNvPr id="43010" name="Picture 2" descr="http://xn--90akw.xn--p1ai/data/imagegallery/34fdf6ed-e0c0-ca07-8bf5-2f25110bdc53/c00f7200-b12c-c38c-82e3-75cbffd24a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42291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axpark.com/static/u/article_image/13/05/05/tmpU72w3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934075" cy="48006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143512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великого певца Ф.И. Шаляпина — Таня, Боря, Федя тоже принимали посильное участие в войне, проявляя заботу о раненых. Так что полный список юных защитников Родины во времена Первой мировой, пока еще не составлен, а описание их подвигов не исчерпано.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Пусть чисто будет небо над землей, 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Пусть жизни мирной радуются люди! 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А Вас, кто рядом был с войной, 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Мы помним, бережем и любим!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86116" y="5072074"/>
            <a:ext cx="2928958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785927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Источники:</a:t>
            </a: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http://stjag.ru/index.php?option=com_k2&amp;view=item&amp;id=31246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105835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http://xn--90akw.xn--p1ai/obj/deti-geroi/deti-geroi-1-mirovoy-voyny/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85776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en-US" dirty="0" smtClean="0"/>
              <a:t>http://www.rusempire.ru/forum/topic5620.html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 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8072494" cy="4210064"/>
          </a:xfrm>
        </p:spPr>
        <p:txBody>
          <a:bodyPr/>
          <a:lstStyle/>
          <a:p>
            <a:r>
              <a:rPr lang="ru-RU" b="1" dirty="0" smtClean="0"/>
              <a:t>Первая мировая война — один из крупнейших вооружённых конфликтов в истории человечества. В России ее называли Великой или Второй Отечественной войной. Память о забытой войне начинает возрождаться в нашей стране.</a:t>
            </a:r>
            <a:endParaRPr lang="ru-RU" dirty="0"/>
          </a:p>
        </p:txBody>
      </p:sp>
      <p:pic>
        <p:nvPicPr>
          <p:cNvPr id="4" name="Picture 2" descr="http://medalirus.ru/upload/georg/3st_16694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357322" cy="150019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беседы: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Изучение исторического и культурного наследия России.</a:t>
            </a:r>
          </a:p>
          <a:p>
            <a:endParaRPr lang="ru-RU" dirty="0"/>
          </a:p>
        </p:txBody>
      </p:sp>
      <p:pic>
        <p:nvPicPr>
          <p:cNvPr id="4" name="Picture 2" descr="http://www.uky.edu/Libraries/images/PPA/Postcards/66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2643175" y="1285860"/>
            <a:ext cx="371477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500702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Первая мировая война началась и велась противоборствующими сторонами, если кратко сказать, с целью передела мира, а в итоге стала войной на истребление народов.</a:t>
            </a:r>
            <a:endParaRPr lang="ru-RU" b="1" dirty="0"/>
          </a:p>
        </p:txBody>
      </p:sp>
      <p:pic>
        <p:nvPicPr>
          <p:cNvPr id="33794" name="Picture 2" descr="http://xn--90akw.xn--p1ai/data/imagegallery/34fdf6ed-e0c0-ca07-8bf5-2f25110bdc53/a6184ab8-7054-e594-3e61-6b4c16b5e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357166"/>
            <a:ext cx="621510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785794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sz="2400" dirty="0" smtClean="0"/>
              <a:t>   </a:t>
            </a:r>
            <a:r>
              <a:rPr lang="ru-RU" sz="2400" b="1" dirty="0" smtClean="0"/>
              <a:t>Участие в Первой мировой подростков, юношей, девушек зафиксировано документально. </a:t>
            </a:r>
          </a:p>
          <a:p>
            <a:r>
              <a:rPr lang="ru-RU" sz="2400" b="1" dirty="0" smtClean="0"/>
              <a:t>Этот факт  подтверждает  то, что патриотизм, особенно детский, захватил все слои общества. 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5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 </a:t>
            </a:r>
            <a:endParaRPr lang="ru-RU" dirty="0"/>
          </a:p>
        </p:txBody>
      </p:sp>
      <p:pic>
        <p:nvPicPr>
          <p:cNvPr id="4" name="Рисунок 3" descr="http://old.stjag.ru/articles/31246/geroi_be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42913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ходе знакомства с  историческими публикациями той поры удалось познакомиться с некоторыми   героями, которые сражались и на передовой, и в тылу. </a:t>
            </a:r>
          </a:p>
          <a:p>
            <a:r>
              <a:rPr lang="ru-RU" sz="2400" dirty="0" smtClean="0"/>
              <a:t>    В то время, к примеру, иллюстрированный еженедельник «Искры» постоянно публиковал материалы о юных защитниках Родины.</a:t>
            </a:r>
            <a:endParaRPr lang="ru-RU" sz="2400" dirty="0"/>
          </a:p>
        </p:txBody>
      </p:sp>
      <p:pic>
        <p:nvPicPr>
          <p:cNvPr id="31746" name="Picture 2" descr="http://xn--90akw.xn--p1ai/data/imagegallery/34fdf6ed-e0c0-ca07-8bf5-2f25110bdc53/5390b072-9d9b-48b7-29a9-f2a674963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714644" cy="3786214"/>
          </a:xfrm>
          <a:prstGeom prst="rect">
            <a:avLst/>
          </a:prstGeom>
          <a:noFill/>
        </p:spPr>
      </p:pic>
      <p:pic>
        <p:nvPicPr>
          <p:cNvPr id="31748" name="Picture 4" descr="http://xn--90akw.xn--p1ai/data/imagegallery/34fdf6ed-e0c0-ca07-8bf5-2f25110bdc53/0360176b-e973-6efc-df7a-104349cec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04"/>
            <a:ext cx="2643206" cy="3857652"/>
          </a:xfrm>
          <a:prstGeom prst="rect">
            <a:avLst/>
          </a:prstGeom>
          <a:noFill/>
        </p:spPr>
      </p:pic>
      <p:pic>
        <p:nvPicPr>
          <p:cNvPr id="31750" name="Picture 6" descr="http://xn--90akw.xn--p1ai/data/imagegallery/34fdf6ed-e0c0-ca07-8bf5-2f25110bdc53/9ac6a6c8-ef74-2d33-cc9c-29081fb0b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0042"/>
            <a:ext cx="292892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.stjag.ru/articles/31246/zhenya_i_kol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492919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Первыми в этом списке юных воинов можно назвать братьев милосердия, как называли их раненые, — учеников Одесской гимназии близнецов Женю и Колю, трудившихся в интересах фронта на приемном пункте временно выбывших из строя солдат.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50057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 этом в печати извещалось так: «Привозя в своем санитарном поезде раненых, сестра милосердия Е.В. </a:t>
            </a:r>
            <a:r>
              <a:rPr lang="ru-RU" dirty="0" err="1" smtClean="0"/>
              <a:t>Богатырева</a:t>
            </a:r>
            <a:r>
              <a:rPr lang="ru-RU" dirty="0" smtClean="0"/>
              <a:t> поручает братикам особо несчастных и одиноких. Они следят за ними, навещают и стараются удовлетворить их маленькие нужды, пишут письма, звонят по телефону, вызывая родных и близких». А ведь Женя и Коля были всего лишь учениками 2-го класса.</a:t>
            </a:r>
            <a:endParaRPr lang="ru-RU" dirty="0"/>
          </a:p>
        </p:txBody>
      </p:sp>
      <p:pic>
        <p:nvPicPr>
          <p:cNvPr id="29698" name="Picture 2" descr="http://oneworldwar.do.am/_ph/18/48073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8604"/>
            <a:ext cx="492922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ld.stjag.ru/articles/31246/kazakov_viktorovo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71480"/>
            <a:ext cx="50720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230832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-230832"/>
            <a:ext cx="401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85720" y="3389575"/>
            <a:ext cx="85725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Война продолжалась, но все больше и больше становилось в рядах русской армии юных героев. Они понимали, что, участвуя непосредственно в боевых действиях, защищают и свою малую родину.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2345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Один из них - доброволец Станислав Игнатьевич Викторович.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награжден Георгием 4-й степени».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Станислав отличился в разведке. Даже получив ранение, он выполнил задание и сумел вернуться к своим, да еще с трофеями.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506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 </vt:lpstr>
      <vt:lpstr>Цель беседы: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Нарыжная Г.А.</dc:creator>
  <cp:lastModifiedBy>Администратор</cp:lastModifiedBy>
  <cp:revision>54</cp:revision>
  <dcterms:modified xsi:type="dcterms:W3CDTF">2014-09-14T18:05:33Z</dcterms:modified>
</cp:coreProperties>
</file>