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0" r:id="rId7"/>
    <p:sldId id="265" r:id="rId8"/>
    <p:sldId id="257" r:id="rId9"/>
    <p:sldId id="266" r:id="rId10"/>
    <p:sldId id="258" r:id="rId11"/>
    <p:sldId id="270" r:id="rId12"/>
    <p:sldId id="271" r:id="rId13"/>
    <p:sldId id="272" r:id="rId14"/>
    <p:sldId id="269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1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" y="548680"/>
            <a:ext cx="912529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7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первый компьютер в сс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43"/>
            <a:ext cx="9174623" cy="68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3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6" y="260648"/>
            <a:ext cx="9012774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2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3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" y="404664"/>
            <a:ext cx="9081023" cy="56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4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95"/>
            <a:ext cx="8785626" cy="65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8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9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конспект урока по окружающему миру что умеет компьютер 1 класс школа росс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онспект урока по окружающему миру что умеет компьютер 1 класс школа росси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конспект урока по окружающему миру что умеет компьютер 1 класс школа росс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9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1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чет на пальц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чет на пальц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счет на пальцах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счет на пальцах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371871" cy="358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3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4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-747464"/>
            <a:ext cx="5251648" cy="52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3573016"/>
            <a:ext cx="8466333" cy="31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5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0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32039" cy="27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27" y="2132857"/>
            <a:ext cx="4854471" cy="32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лькуля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277338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0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56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3</cp:revision>
  <dcterms:created xsi:type="dcterms:W3CDTF">2016-10-24T08:35:41Z</dcterms:created>
  <dcterms:modified xsi:type="dcterms:W3CDTF">2016-10-24T09:07:09Z</dcterms:modified>
</cp:coreProperties>
</file>