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6" r:id="rId21"/>
    <p:sldId id="279" r:id="rId22"/>
    <p:sldId id="274" r:id="rId23"/>
    <p:sldId id="275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0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3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6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6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4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0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6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53D8-A82A-4EBD-88F8-3089845C61A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F5E5-D75A-48C9-BA75-AA345FB0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32262"/>
            <a:ext cx="1034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ДЕТСКИЙ САД №</a:t>
            </a:r>
            <a:r>
              <a:rPr lang="en-US" dirty="0" smtClean="0"/>
              <a:t> </a:t>
            </a:r>
            <a:r>
              <a:rPr lang="ru-RU" dirty="0" smtClean="0"/>
              <a:t>5 ЗАТО ОЗ</a:t>
            </a:r>
            <a:r>
              <a:rPr lang="en-US" dirty="0" smtClean="0"/>
              <a:t>E</a:t>
            </a:r>
            <a:r>
              <a:rPr lang="ru-RU" dirty="0" smtClean="0"/>
              <a:t>РНЫЙ ТВЕРСКОЙ ОБЛАСТИ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11432" y="2699507"/>
            <a:ext cx="857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РУССКАЯ НАРОДНАЯ СКАЗКА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«ЗАЮШКИНА ИЗБУШКА»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2764" y="5120640"/>
            <a:ext cx="209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 воспитатель </a:t>
            </a:r>
          </a:p>
          <a:p>
            <a:pPr algn="r"/>
            <a:r>
              <a:rPr lang="ru-RU" dirty="0" smtClean="0"/>
              <a:t>Михалева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03" y="4179277"/>
            <a:ext cx="2307100" cy="23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" y="4319953"/>
            <a:ext cx="2133747" cy="21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66" y="4108938"/>
            <a:ext cx="2377439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4" y="4390292"/>
            <a:ext cx="1796122" cy="17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91" y="4502833"/>
            <a:ext cx="1753919" cy="17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5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8" y="4080803"/>
            <a:ext cx="2485439" cy="24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2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68" y="4151141"/>
            <a:ext cx="2207455" cy="22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0" y="3560299"/>
            <a:ext cx="2443236" cy="24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80" y="3882683"/>
            <a:ext cx="2261528" cy="22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8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7" y="1009211"/>
            <a:ext cx="4478362" cy="44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6" y="1223356"/>
            <a:ext cx="4272741" cy="42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3" y="1548324"/>
            <a:ext cx="3812345" cy="42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18" y="1056250"/>
            <a:ext cx="4426781" cy="44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0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18" y="840398"/>
            <a:ext cx="1238250" cy="1238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10" y="938872"/>
            <a:ext cx="1238250" cy="1238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9" y="3668004"/>
            <a:ext cx="1238250" cy="123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36" y="3668004"/>
            <a:ext cx="1238250" cy="123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06" y="5342059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2" y="2110152"/>
            <a:ext cx="3812345" cy="35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798" y="2971480"/>
            <a:ext cx="910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381" y="95666"/>
            <a:ext cx="4895238" cy="666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5" y="4483930"/>
            <a:ext cx="1964935" cy="19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04" y="4149969"/>
            <a:ext cx="2008310" cy="20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4080803"/>
            <a:ext cx="2021205" cy="20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49" y="4432495"/>
            <a:ext cx="2025747" cy="20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7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8" y="3954193"/>
            <a:ext cx="2218154" cy="2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1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70" y="4362156"/>
            <a:ext cx="2218153" cy="22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3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5250"/>
            <a:ext cx="489585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4" y="4165209"/>
            <a:ext cx="2035273" cy="20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4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</Words>
  <Application>Microsoft Office PowerPoint</Application>
  <PresentationFormat>Широкоэкранный</PresentationFormat>
  <Paragraphs>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AlexSoft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Booker</dc:creator>
  <cp:lastModifiedBy>Booker</cp:lastModifiedBy>
  <cp:revision>11</cp:revision>
  <dcterms:created xsi:type="dcterms:W3CDTF">2016-04-07T16:52:49Z</dcterms:created>
  <dcterms:modified xsi:type="dcterms:W3CDTF">2016-04-13T03:56:48Z</dcterms:modified>
</cp:coreProperties>
</file>