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68100" autoAdjust="0"/>
  </p:normalViewPr>
  <p:slideViewPr>
    <p:cSldViewPr>
      <p:cViewPr>
        <p:scale>
          <a:sx n="57" d="100"/>
          <a:sy n="57" d="100"/>
        </p:scale>
        <p:origin x="-17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сладкие</c:v>
                </c:pt>
                <c:pt idx="1">
                  <c:v>вкусные</c:v>
                </c:pt>
                <c:pt idx="2">
                  <c:v>кислые</c:v>
                </c:pt>
                <c:pt idx="3">
                  <c:v>полезные</c:v>
                </c:pt>
                <c:pt idx="4">
                  <c:v>сочные</c:v>
                </c:pt>
                <c:pt idx="5">
                  <c:v>оранжевые</c:v>
                </c:pt>
                <c:pt idx="6">
                  <c:v>не знает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axId val="123936128"/>
        <c:axId val="123942016"/>
      </c:barChart>
      <c:catAx>
        <c:axId val="123936128"/>
        <c:scaling>
          <c:orientation val="minMax"/>
        </c:scaling>
        <c:axPos val="b"/>
        <c:tickLblPos val="nextTo"/>
        <c:crossAx val="123942016"/>
        <c:crosses val="autoZero"/>
        <c:auto val="1"/>
        <c:lblAlgn val="ctr"/>
        <c:lblOffset val="100"/>
      </c:catAx>
      <c:valAx>
        <c:axId val="123942016"/>
        <c:scaling>
          <c:orientation val="minMax"/>
        </c:scaling>
        <c:axPos val="l"/>
        <c:majorGridlines/>
        <c:numFmt formatCode="General" sourceLinked="1"/>
        <c:tickLblPos val="nextTo"/>
        <c:crossAx val="123936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DBDA4-37BC-4225-B12E-9884223DCA2A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8ABF9-AAB2-4645-8E7F-34CAD3135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Мой самый любимый фрукт – мандарин. Когда я его ем, то не могу остановиться, такой он вкусный!  Мне стало интересно, любят ли другие дети мандарины, также как и я? Вот почему 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выбрала эту тему проекта.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задачей проекта …Кроме того, захотелось узнать, почему их любят дети, чем мандарины полезны для нашего организма, как можно выбрать самый вкусный мандарин и в чём их отличие от других цитрусовых фруктов. Это я и попробую выяснить в своем проекте.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ответить на вопрос «Все ли дети любят мандарины?», я провела анкетирование своих друзей. Оказалось, что из 20 ребят 18 – действительно любят мандарины. Таким образом, можно смело утверждать, что практически все дети любят мандарины.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люблю мандарины за их сладкий вкус и освежающий сок в каждой дольке, они так ароматно пахнут.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Мне стало интересно, почему мандарины любят другие дети, и я провела опрос среди своих друзей на эту тему. Обобщив результаты опроса, можно сказать, что другие дети любят мандарины, как и я, за их вкус и аромат. При этом многим мандарины нравятся за их кислинку. Есть ребята, которые считают их полезными для организма.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Давайте же разберемся, какие полезные свойства имеют мандарины: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них много витаминов и минералов;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борются с микробами и вирусами в организме;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повышают аппетит, ускоряют переваривание пищи;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уменьшают риск заболеваний сердца и сосудов;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улучшают память, зрение и слух;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укрепляют кости и зубы;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хорошее влияние оказывают на кожу и волосы;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сок мандарина утоляет жажду;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повышают настроение;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избавляют от раздражительности и бессонницы.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Это далеко не все полезные</a:t>
            </a:r>
            <a:r>
              <a:rPr lang="ru-RU" baseline="0" dirty="0" smtClean="0"/>
              <a:t> свойства мандаринов,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благодаря высокому содержанию витамина С мандарины восстанавливают организм после авитаминоза, </a:t>
            </a:r>
            <a:r>
              <a:rPr lang="ru-RU" baseline="0" dirty="0" smtClean="0"/>
              <a:t>их также используют для профилактики гриппа и простудных заболеваний, в косметологии и для массажа,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используют для лечения некоторых болезней.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свой прекрасный вкус и бесспорные полезные свойства, мандарины могут и навредить человеку. 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Мандарины вредны: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воспалительных заболеваниях кишечника;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язве и гастритах;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болезнях печени и почек (гепатит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нифрит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и, конечно, если у вас на цитрусовые фрукты аллергия, то не стоит их есть в больших количествах, смотрите на реакцию своего организма.</a:t>
            </a:r>
          </a:p>
          <a:p>
            <a:pPr>
              <a:buFont typeface="Arial" pitchFamily="34" charset="0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Самыми ароматными и вкусными, конечно же, являются только спелые мандарины, только такие могут доставить настоящее наслаждение. Поэтому, когда я с родителями выбираем мандарины, то стараемся найти именно спелые плоды: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плотные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/>
              <a:t> плоды;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средний размер;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ярко-оранжевый цвет;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кожица легко отделяется;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без пятен и плесени на кожуре.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Хранить мандарины лучше всего в холодильнике, в отделении, где поддерживается повышенная влажность, чтобы они там не пересыхали. Если повезёт купить мандарины на веточке, то в этом случае они будут еще дольше сохраняться.  Кроме того нельзя забывать, что фрукты при хранении должны дышать, поэтому упаковывать их в полиэтиленовые пакеты не рекомендуется.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обычно у нас мандарины долго не лежат, потому что вкусные и полезные.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Оказывается, список цитрусовых фруктов довольно велик. Существует более 60 видов цитрусов, включая гибриды. Далеко не все знают о таком богатом разнообразии. О названиях большинства из них я даже и не слышала! 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Самыми первыми цитрусовыми фруктами являются лайм, помело, цитрон и мандарин. Ученые считают, что именно от них получены другие виды цитрусовых фруктов  - путем естественного скрещивания в природе или выведения селекционерами.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Каждая разновидность обладает своим уникальным вкусом, необычной внешностью и применением. Объединяет все виды цитрусовых одно – невероятный запах цветов и плодов. Фрукты различаются по цветам, форме, мякоти, яркости вкуса, но яркий аромат – это их визитная карточка.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очень люблю мандарины и в своей работе предположила, что другие дети тоже любят мандарины.  Чтобы подтвердить своё предположение, а также узнать, почему любят мандарины, я провела опрос и анкетирование среди своих друзей. Оказалось, что действительно практически все мои друзья любят мандарины, в основном за их незабываемый вкус, кто-то любит сладкие мандарины, а кто-то – кислые, многие считают их полезными. И это действительно так!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мандарины приносили пользу нашему здоровью, необходимо выбирать и кушать только спелые и неиспорченные плоды.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того, было очень интересно узнать, что цитрусовые фрукты насчитывают более 60 видов, а не только мандарины, апельсин, лимон, грейпфрут, помело и лайм, о которых я знала до этого.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8ABF9-AAB2-4645-8E7F-34CAD3135F8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CC411F-93C9-4101-B3E0-91CBAA2D03D4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81E80A-754A-4970-A519-F71F80EF5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ВСЕ ДЕТИ ЛЮБЯТ МАНДАРИНЫ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7772400" cy="9144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ТЕМА ПРОЕКТА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s://im0-tub-ru.yandex.net/i?id=1f7a0376c0c4ac63859ca297bfb7af72-l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429000"/>
            <a:ext cx="439248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8767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выводы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18 из 20 ребят любят мандарины;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любят мандарины за то, что они вкусные, сладкие, кислые и полезные;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мандаринах много витаминов и минералов, полезны для всего организма;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надо выбирать спелые и неиспорченные плоды среднего размера и ярко-оранжевого цвета;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цитрусовые фрукты насчитывают более 60 видов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Проблема:</a:t>
            </a:r>
            <a:r>
              <a:rPr lang="ru-RU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dirty="0" smtClean="0"/>
              <a:t>все ли дети любят мандарины?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Гипотеза:</a:t>
            </a:r>
            <a:r>
              <a:rPr lang="ru-RU" dirty="0" smtClean="0"/>
              <a:t> предположим, все дети любят мандарины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Цель проекта: </a:t>
            </a:r>
            <a:r>
              <a:rPr lang="ru-RU" dirty="0" smtClean="0"/>
              <a:t>узнать, все ли дети любят мандарины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Задачи проекта: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определить, все ли дети любят мандарины;</a:t>
            </a:r>
          </a:p>
          <a:p>
            <a:pPr lvl="0"/>
            <a:r>
              <a:rPr lang="ru-RU" dirty="0" smtClean="0"/>
              <a:t>выяснить, почему дети любят мандарины;</a:t>
            </a:r>
          </a:p>
          <a:p>
            <a:pPr lvl="0"/>
            <a:r>
              <a:rPr lang="ru-RU" dirty="0" smtClean="0"/>
              <a:t>изучить полезные и вредные свойства мандаринов;</a:t>
            </a:r>
          </a:p>
          <a:p>
            <a:pPr lvl="0"/>
            <a:r>
              <a:rPr lang="ru-RU" dirty="0" smtClean="0"/>
              <a:t>узнать, как можно выбрать самый вкусный мандарин;</a:t>
            </a:r>
          </a:p>
          <a:p>
            <a:pPr lvl="0"/>
            <a:r>
              <a:rPr lang="ru-RU" dirty="0" smtClean="0"/>
              <a:t>сравнить мандарины с другими цитрусовыми фруктами.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Все ли дети любят мандарины?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Почему дети любят мандарины?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Какие свойства имеют мандарины?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них много витаминов и минералов;</a:t>
            </a:r>
          </a:p>
          <a:p>
            <a:r>
              <a:rPr lang="ru-RU" dirty="0" smtClean="0"/>
              <a:t>борются с микробами и вирусами в организме;</a:t>
            </a:r>
          </a:p>
          <a:p>
            <a:r>
              <a:rPr lang="ru-RU" dirty="0" smtClean="0"/>
              <a:t>повышают аппетит, ускоряют переваривание пищи;</a:t>
            </a:r>
          </a:p>
          <a:p>
            <a:r>
              <a:rPr lang="ru-RU" dirty="0" smtClean="0"/>
              <a:t>уменьшают риск заболеваний сердца и сосудов;</a:t>
            </a:r>
          </a:p>
          <a:p>
            <a:r>
              <a:rPr lang="ru-RU" dirty="0" smtClean="0"/>
              <a:t>улучшают память, зрение и слух;</a:t>
            </a:r>
          </a:p>
          <a:p>
            <a:r>
              <a:rPr lang="ru-RU" dirty="0" smtClean="0"/>
              <a:t>укрепляют кости и зубы;</a:t>
            </a:r>
          </a:p>
          <a:p>
            <a:pPr lvl="0"/>
            <a:r>
              <a:rPr lang="ru-RU" dirty="0" smtClean="0"/>
              <a:t>хорошее влияние оказывают на кожу и волосы;</a:t>
            </a:r>
          </a:p>
          <a:p>
            <a:pPr lvl="0"/>
            <a:r>
              <a:rPr lang="ru-RU" dirty="0" smtClean="0"/>
              <a:t>сок мандарина утоляет жажду;</a:t>
            </a:r>
          </a:p>
          <a:p>
            <a:pPr lvl="0"/>
            <a:r>
              <a:rPr lang="ru-RU" dirty="0" smtClean="0"/>
              <a:t>повышают настроение;</a:t>
            </a:r>
          </a:p>
          <a:p>
            <a:pPr lvl="0"/>
            <a:r>
              <a:rPr lang="ru-RU" dirty="0" smtClean="0"/>
              <a:t>избавляют от раздражительности и бессонницы.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Когда мандарины вредны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1"/>
            <a:ext cx="7239000" cy="4610912"/>
          </a:xfrm>
        </p:spPr>
        <p:txBody>
          <a:bodyPr/>
          <a:lstStyle/>
          <a:p>
            <a:pPr fontAlgn="base"/>
            <a:r>
              <a:rPr lang="ru-RU" dirty="0" smtClean="0"/>
              <a:t>при воспалительных заболеваниях кишечника;</a:t>
            </a:r>
          </a:p>
          <a:p>
            <a:pPr lvl="0" fontAlgn="base"/>
            <a:endParaRPr lang="ru-RU" dirty="0" smtClean="0"/>
          </a:p>
          <a:p>
            <a:pPr lvl="0" fontAlgn="base"/>
            <a:r>
              <a:rPr lang="ru-RU" dirty="0" smtClean="0"/>
              <a:t>при язве и гастритах;</a:t>
            </a:r>
          </a:p>
          <a:p>
            <a:pPr lvl="0" fontAlgn="base"/>
            <a:endParaRPr lang="ru-RU" dirty="0" smtClean="0"/>
          </a:p>
          <a:p>
            <a:pPr lvl="0" fontAlgn="base"/>
            <a:r>
              <a:rPr lang="ru-RU" dirty="0" smtClean="0"/>
              <a:t>при болезнях печени и почек;</a:t>
            </a:r>
          </a:p>
          <a:p>
            <a:pPr lvl="0" fontAlgn="base"/>
            <a:endParaRPr lang="ru-RU" dirty="0" smtClean="0"/>
          </a:p>
          <a:p>
            <a:pPr lvl="0" fontAlgn="base"/>
            <a:r>
              <a:rPr lang="ru-RU" dirty="0" smtClean="0"/>
              <a:t>при аллергии на цитрусовые фрукты.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 выбрать самый вкусный мандарин?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s://c.pxhere.com/photos/a7/d2/fruit_food_orange-654181.jpg!s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677870"/>
            <a:ext cx="3521075" cy="2370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51920" y="1700808"/>
            <a:ext cx="396044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плотные плоды;</a:t>
            </a:r>
          </a:p>
          <a:p>
            <a:endParaRPr lang="ru-RU" dirty="0" smtClean="0"/>
          </a:p>
          <a:p>
            <a:r>
              <a:rPr lang="ru-RU" dirty="0" smtClean="0"/>
              <a:t>средний размер;</a:t>
            </a:r>
          </a:p>
          <a:p>
            <a:endParaRPr lang="ru-RU" dirty="0" smtClean="0"/>
          </a:p>
          <a:p>
            <a:r>
              <a:rPr lang="ru-RU" dirty="0" smtClean="0"/>
              <a:t>ярко-оранжевый цвет;</a:t>
            </a:r>
          </a:p>
          <a:p>
            <a:endParaRPr lang="ru-RU" dirty="0" smtClean="0"/>
          </a:p>
          <a:p>
            <a:r>
              <a:rPr lang="ru-RU" dirty="0" smtClean="0"/>
              <a:t>кожица легко отделяется;</a:t>
            </a:r>
          </a:p>
          <a:p>
            <a:endParaRPr lang="ru-RU" dirty="0" smtClean="0"/>
          </a:p>
          <a:p>
            <a:r>
              <a:rPr lang="ru-RU" dirty="0" smtClean="0"/>
              <a:t>без пятен и плесени на кожуре.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520440" cy="475252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более 60 видов цитрусов, включая гибриды;</a:t>
            </a:r>
          </a:p>
          <a:p>
            <a:r>
              <a:rPr lang="ru-RU" sz="2400" dirty="0" smtClean="0"/>
              <a:t>каждый фрукт обладает своим уникальным вкусом, внешностью и применением;</a:t>
            </a:r>
          </a:p>
          <a:p>
            <a:r>
              <a:rPr lang="ru-RU" sz="2400" dirty="0" smtClean="0"/>
              <a:t>объединяет все виды цитрусовых одно – невероятный запах цветов и плодов.</a:t>
            </a:r>
            <a:endParaRPr lang="ru-RU" sz="2600" dirty="0" smtClean="0"/>
          </a:p>
          <a:p>
            <a:endParaRPr lang="ru-RU" sz="26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мандарины и другие цитрусовые фрукты</a:t>
            </a:r>
            <a:endParaRPr lang="ru-RU" sz="3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Содержимое 11" descr="5b3e40bb0a84f99ce664564c111a8815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067944" y="1556792"/>
            <a:ext cx="3458993" cy="482453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3471</TotalTime>
  <Words>1080</Words>
  <Application>Microsoft Office PowerPoint</Application>
  <PresentationFormat>Экран (4:3)</PresentationFormat>
  <Paragraphs>102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ВСЕ ДЕТИ ЛЮБЯТ МАНДАРИНЫ</vt:lpstr>
      <vt:lpstr>Слайд 2</vt:lpstr>
      <vt:lpstr>Задачи проекта:  </vt:lpstr>
      <vt:lpstr>Все ли дети любят мандарины?</vt:lpstr>
      <vt:lpstr>Почему дети любят мандарины?</vt:lpstr>
      <vt:lpstr>Какие свойства имеют мандарины?</vt:lpstr>
      <vt:lpstr>Когда мандарины вредны:</vt:lpstr>
      <vt:lpstr>Как выбрать самый вкусный мандарин?</vt:lpstr>
      <vt:lpstr>мандарины и другие цитрусовые фрукты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ДЕТИ ЛЮБЯТ МАНДАРИНЫ</dc:title>
  <dc:creator>User</dc:creator>
  <cp:lastModifiedBy>User</cp:lastModifiedBy>
  <cp:revision>158</cp:revision>
  <dcterms:created xsi:type="dcterms:W3CDTF">2019-04-19T08:01:22Z</dcterms:created>
  <dcterms:modified xsi:type="dcterms:W3CDTF">2019-05-15T20:20:37Z</dcterms:modified>
</cp:coreProperties>
</file>