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3" r:id="rId3"/>
    <p:sldId id="267" r:id="rId4"/>
    <p:sldId id="268" r:id="rId5"/>
    <p:sldId id="256" r:id="rId6"/>
    <p:sldId id="271" r:id="rId7"/>
    <p:sldId id="272" r:id="rId8"/>
    <p:sldId id="269" r:id="rId9"/>
    <p:sldId id="270" r:id="rId10"/>
    <p:sldId id="262" r:id="rId11"/>
    <p:sldId id="257" r:id="rId12"/>
    <p:sldId id="258" r:id="rId13"/>
    <p:sldId id="259" r:id="rId14"/>
    <p:sldId id="264" r:id="rId15"/>
    <p:sldId id="261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Булатова Зиля\Desktop\Этномузей43\12765_html_m2315d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" y="0"/>
            <a:ext cx="9146663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Дополнительное бесплатное образование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00562" y="1571612"/>
            <a:ext cx="414340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Кабинет музея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3857628"/>
            <a:ext cx="414340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Воспитатель: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Динара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Ильдусовна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Этнографический музей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Булатова Зиля\Desktop\видое музей\с тел\IMG_20190516_120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71546"/>
            <a:ext cx="7786742" cy="56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9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улатова Зиля\Desktop\видое музей\IMG_6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8604195" cy="57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Булатова Зиля\Desktop\Этномузей43\12765_html_m2315d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" y="0"/>
            <a:ext cx="9146663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0"/>
            <a:ext cx="4114800" cy="127478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Ткацкий станок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Булатова Зиля\Desktop\видое музей\с тел\IMG_20190516_085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3643338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Булатова Зиля\Desktop\видое музей\IMG_61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14422"/>
            <a:ext cx="3477986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282" y="5286388"/>
            <a:ext cx="4114800" cy="127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Сундук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003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Булатова Зиля\Desktop\Этномузей43\12765_html_m2315d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" y="0"/>
            <a:ext cx="9146663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Булатова Зиля\Desktop\видое музей\IMG_60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066" y="1571612"/>
            <a:ext cx="3333774" cy="50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29190" y="142852"/>
            <a:ext cx="3643338" cy="127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Предметы утвари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Булатова Зиля\Desktop\видое музей\с тел\IMG_20190516_085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t="10565" r="9443" b="10952"/>
          <a:stretch>
            <a:fillRect/>
          </a:stretch>
        </p:blipFill>
        <p:spPr bwMode="auto">
          <a:xfrm>
            <a:off x="500034" y="428604"/>
            <a:ext cx="3548545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7158" y="5143512"/>
            <a:ext cx="3643338" cy="127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Ручная мельница - жернова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986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Булатова Зиля\Desktop\Этномузей43\12765_html_m2315d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" y="0"/>
            <a:ext cx="9146663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Булатова Зиля\Desktop\видое музей\с тел\IMG_89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410801" y="1053687"/>
            <a:ext cx="5036381" cy="33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282" y="5357826"/>
            <a:ext cx="3643338" cy="127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рялки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G:\Новая папка\конкурс музеев\IMG_6098.JPG"/>
          <p:cNvPicPr>
            <a:picLocks noChangeAspect="1" noChangeArrowheads="1"/>
          </p:cNvPicPr>
          <p:nvPr/>
        </p:nvPicPr>
        <p:blipFill>
          <a:blip r:embed="rId4" cstate="print"/>
          <a:srcRect r="43904"/>
          <a:stretch>
            <a:fillRect/>
          </a:stretch>
        </p:blipFill>
        <p:spPr bwMode="auto">
          <a:xfrm>
            <a:off x="4929190" y="1857364"/>
            <a:ext cx="3786970" cy="4500594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628" y="357166"/>
            <a:ext cx="3643338" cy="127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Колыбель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022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улатова Зиля\Desktop\к сайту\мм\IMG_8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967652" cy="33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Взаимодействие с </a:t>
            </a:r>
            <a:r>
              <a:rPr lang="ru-RU" sz="3600" b="1" dirty="0" err="1" smtClean="0">
                <a:solidFill>
                  <a:srgbClr val="FF0000"/>
                </a:solidFill>
              </a:rPr>
              <a:t>историко</a:t>
            </a:r>
            <a:r>
              <a:rPr lang="ru-RU" sz="3600" b="1" dirty="0" smtClean="0">
                <a:solidFill>
                  <a:srgbClr val="FF0000"/>
                </a:solidFill>
              </a:rPr>
              <a:t> – краеведческим музеем г. </a:t>
            </a:r>
            <a:r>
              <a:rPr lang="ru-RU" sz="3600" b="1" dirty="0" err="1" smtClean="0">
                <a:solidFill>
                  <a:srgbClr val="FF0000"/>
                </a:solidFill>
              </a:rPr>
              <a:t>Нефтекамск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Булатова Зиля\Desktop\к сайту\мм\IMG_88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396385" cy="29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9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Участие к конкурсах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120916"/>
            <a:ext cx="8208912" cy="180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2019 год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Всероссийский конкурс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музеев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9572" y="3125781"/>
            <a:ext cx="7848872" cy="309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u-RU" sz="1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Победитель  городского и республиканского этапов в номинации</a:t>
            </a:r>
            <a:endParaRPr kumimoji="0" lang="ru-RU" sz="1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«Виртуальный музей»</a:t>
            </a:r>
            <a:endParaRPr kumimoji="0" lang="ru-RU" sz="1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872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Музей моделей транспорта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122" name="Picture 2" descr="D:\ыыыыыыыыыы\Новая папка\все\музей лето\IMG_5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100000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25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СВИДЕТЕЛЬСТВО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Булатова Зиля\Desktop\сканер\дипломы\свидетель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661677" cy="50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ыыыыыыыыыы\разное фото\Sent\IMG-20180302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28670"/>
            <a:ext cx="3571868" cy="4762491"/>
          </a:xfrm>
          <a:prstGeom prst="rect">
            <a:avLst/>
          </a:prstGeom>
          <a:noFill/>
        </p:spPr>
      </p:pic>
      <p:pic>
        <p:nvPicPr>
          <p:cNvPr id="5" name="Picture 2" descr="C:\Users\Булатова Зиля\Desktop\Музей транспорта\эл. пособие\музей лето\IMG_5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714488"/>
            <a:ext cx="5036380" cy="335758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ИНТЕРАКТИВНЫЕ ИГРЫ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2" descr="D:\ыыыыыыыыыы\Новая папка\все\эл. пособие\IMG_8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4500594" cy="3000396"/>
          </a:xfrm>
          <a:prstGeom prst="rect">
            <a:avLst/>
          </a:prstGeom>
          <a:noFill/>
        </p:spPr>
      </p:pic>
      <p:pic>
        <p:nvPicPr>
          <p:cNvPr id="1026" name="Picture 2" descr="C:\Users\Булатова Зиля\Desktop\видое музей\IMG_8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000108"/>
            <a:ext cx="4643471" cy="30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96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Взаимодействие </a:t>
            </a:r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 ОГИБДД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г. </a:t>
            </a:r>
            <a:r>
              <a:rPr lang="ru-RU" b="1" dirty="0" err="1" smtClean="0">
                <a:solidFill>
                  <a:srgbClr val="FF0000"/>
                </a:solidFill>
              </a:rPr>
              <a:t>Нефтекамск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фото\IMG_8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79703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фото\IMG_8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507712" cy="367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фото\IMG_85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573016" cy="30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653136"/>
            <a:ext cx="381642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Экскурсия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ГАИ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781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Конкурс  ДОУ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«Автомобиль моей мечты»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66223" y="5383560"/>
            <a:ext cx="278608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7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Рисунок </a:t>
            </a:r>
            <a:r>
              <a:rPr kumimoji="0" lang="ru-RU" sz="17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7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86446" y="1357298"/>
            <a:ext cx="278608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7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Поделка</a:t>
            </a:r>
            <a:endParaRPr kumimoji="0" lang="ru-RU" sz="17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Булатова Зиля\Desktop\Музей транспорта\фото\IMG_0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942325"/>
            <a:ext cx="3277116" cy="491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улатова Зиля\Desktop\Музей транспорта\фото\IMG_0942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r="2952"/>
          <a:stretch/>
        </p:blipFill>
        <p:spPr bwMode="auto">
          <a:xfrm>
            <a:off x="107504" y="1571612"/>
            <a:ext cx="5303521" cy="37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000792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ГОРОДСКИЕ КОНКУРСЫ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3929066"/>
            <a:ext cx="30003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2019 год</a:t>
            </a:r>
          </a:p>
          <a:p>
            <a:pPr lvl="0" algn="ctr">
              <a:spcBef>
                <a:spcPct val="0"/>
              </a:spcBef>
            </a:pPr>
            <a:endParaRPr lang="ru-RU" sz="72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«Моя</a:t>
            </a: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7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</a:t>
            </a:r>
            <a:r>
              <a:rPr kumimoji="0" lang="ru-RU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аботливая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мама!»</a:t>
            </a:r>
          </a:p>
          <a:p>
            <a:pPr lvl="0" algn="ctr">
              <a:spcBef>
                <a:spcPct val="0"/>
              </a:spcBef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7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Гран - при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57232"/>
            <a:ext cx="3000396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2018 год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Городской конкурс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музеев</a:t>
            </a:r>
          </a:p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Победитель в номинации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72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Иновационный</a:t>
            </a:r>
            <a:r>
              <a:rPr lang="ru-RU" sz="7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музей»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00364" y="1571612"/>
            <a:ext cx="321471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2018 год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Городской конкурс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«Икт в творчестве педагога»</a:t>
            </a:r>
          </a:p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Призер в номинации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«Вдохновение ИТ»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86446" y="2857496"/>
            <a:ext cx="321471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2018 год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Городской конкурс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«Электронное</a:t>
            </a: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портфолио</a:t>
            </a: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- 2018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Победитель в номинации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«Новое интерактивное решение»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128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Дополнительное бесплатное образование </vt:lpstr>
      <vt:lpstr>Музей моделей транспорта</vt:lpstr>
      <vt:lpstr>СВИДЕТЕЛЬСТВО</vt:lpstr>
      <vt:lpstr>Презентация PowerPoint</vt:lpstr>
      <vt:lpstr>Презентация PowerPoint</vt:lpstr>
      <vt:lpstr>Взаимодействие с ОГИБДД  г. Нефтекамск</vt:lpstr>
      <vt:lpstr>Презентация PowerPoint</vt:lpstr>
      <vt:lpstr>  Конкурс  ДОУ «Автомобиль моей мечты» </vt:lpstr>
      <vt:lpstr>ГОРОДСКИЕ КОНКУРСЫ</vt:lpstr>
      <vt:lpstr>Этнографический музей</vt:lpstr>
      <vt:lpstr>Презентация PowerPoint</vt:lpstr>
      <vt:lpstr>Ткацкий станок</vt:lpstr>
      <vt:lpstr>Презентация PowerPoint</vt:lpstr>
      <vt:lpstr>Презентация PowerPoint</vt:lpstr>
      <vt:lpstr>Взаимодействие с историко – краеведческим музеем г. Нефтекамск</vt:lpstr>
      <vt:lpstr>Участие к конкурсах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Булатова Зиля</dc:creator>
  <cp:lastModifiedBy>Булатова Зиля</cp:lastModifiedBy>
  <cp:revision>22</cp:revision>
  <dcterms:created xsi:type="dcterms:W3CDTF">2019-10-14T08:23:21Z</dcterms:created>
  <dcterms:modified xsi:type="dcterms:W3CDTF">2019-10-15T10:31:56Z</dcterms:modified>
</cp:coreProperties>
</file>