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4" r:id="rId4"/>
    <p:sldId id="277" r:id="rId5"/>
    <p:sldId id="278" r:id="rId6"/>
    <p:sldId id="279" r:id="rId7"/>
    <p:sldId id="280" r:id="rId8"/>
    <p:sldId id="281" r:id="rId9"/>
    <p:sldId id="287" r:id="rId10"/>
    <p:sldId id="288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3366FF"/>
    <a:srgbClr val="01A78F"/>
    <a:srgbClr val="FF66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BD7F-7A06-461E-8B7F-53DAE8A2722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6086-3724-4BBD-A6C1-10FDC9B2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>
                <a:alpha val="90980"/>
              </a:srgbClr>
            </a:gs>
            <a:gs pos="25000">
              <a:srgbClr val="FF6633">
                <a:alpha val="78824"/>
              </a:srgbClr>
            </a:gs>
            <a:gs pos="50000">
              <a:srgbClr val="FFFF00">
                <a:alpha val="78824"/>
              </a:srgbClr>
            </a:gs>
            <a:gs pos="75000">
              <a:srgbClr val="01A78F">
                <a:alpha val="80000"/>
              </a:srgbClr>
            </a:gs>
            <a:gs pos="100000">
              <a:srgbClr val="3366FF">
                <a:alpha val="8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elaxic.net/wp-content/uploads/2010/05/Hydrangea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relaxic.net/wp-content/uploads/2010/05/saku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laxic.net/wp-content/uploads/2010/05/Strelitzia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relaxic.net/wp-content/uploads/2010/05/calla.jpg" TargetMode="External"/><Relationship Id="rId4" Type="http://schemas.openxmlformats.org/officeDocument/2006/relationships/hyperlink" Target="http://relaxic.net/wp-content/uploads/2010/05/canna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>
                <a:solidFill>
                  <a:sysClr val="windowText" lastClr="000000"/>
                </a:solidFill>
              </a:rPr>
              <a:t/>
            </a:r>
            <a:br>
              <a:rPr lang="ru-RU" sz="2400" u="sng" dirty="0" smtClean="0">
                <a:solidFill>
                  <a:sysClr val="windowText" lastClr="000000"/>
                </a:solidFill>
              </a:rPr>
            </a:b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pPr lvl="8">
              <a:buNone/>
            </a:pP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Магия цвета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065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0003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398" y="4786322"/>
            <a:ext cx="4008149" cy="137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Выполнила работу: </a:t>
            </a:r>
          </a:p>
          <a:p>
            <a:pPr algn="r"/>
            <a:r>
              <a:rPr lang="ru-RU" sz="1400" b="1" dirty="0" smtClean="0"/>
              <a:t> Захарова Виктория,</a:t>
            </a:r>
          </a:p>
          <a:p>
            <a:pPr algn="r"/>
            <a:r>
              <a:rPr lang="ru-RU" sz="1400" b="1" dirty="0" smtClean="0"/>
              <a:t>                                    ученица 2 «А» класса                Руководитель:  </a:t>
            </a:r>
          </a:p>
          <a:p>
            <a:pPr algn="r"/>
            <a:r>
              <a:rPr lang="ru-RU" sz="1400" b="1" dirty="0" smtClean="0"/>
              <a:t>учитель начальных классов</a:t>
            </a:r>
          </a:p>
          <a:p>
            <a:pPr algn="r"/>
            <a:r>
              <a:rPr lang="ru-RU" sz="1400" b="1" dirty="0" smtClean="0"/>
              <a:t>                    Ухалова Нина Владимировна</a:t>
            </a:r>
            <a:endParaRPr lang="ru-RU" sz="1400" b="1" dirty="0"/>
          </a:p>
        </p:txBody>
      </p:sp>
      <p:pic>
        <p:nvPicPr>
          <p:cNvPr id="21" name="Рисунок 9" descr="F:\проект  МАГИЯ\P10605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55" y="466725"/>
            <a:ext cx="3657600" cy="27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" y="372110"/>
            <a:ext cx="8568055" cy="581533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ru-RU" b="1" dirty="0"/>
              <a:t>Листья салата покрасились в другой цвет, значит наш эксперимент получился и гипотеза подтвердилась.</a:t>
            </a:r>
          </a:p>
        </p:txBody>
      </p:sp>
      <p:pic>
        <p:nvPicPr>
          <p:cNvPr id="16" name="Рисунок 9" descr="F:\проект  МАГИЯ\P10605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073286" cy="233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1060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52936"/>
            <a:ext cx="4679320" cy="24316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714356"/>
            <a:ext cx="7715304" cy="33877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64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42852"/>
            <a:ext cx="7477604" cy="918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Цветочный мир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Содержимое 6" descr="sakur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57190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nna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857364"/>
            <a:ext cx="36337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trelitzia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286256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ydrangea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28625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alla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3071810"/>
            <a:ext cx="3643338" cy="23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14348" y="3429000"/>
            <a:ext cx="1718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сакура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3429000"/>
            <a:ext cx="1443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канна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6000768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стрелиция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6000768"/>
            <a:ext cx="215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гортензия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4786322"/>
            <a:ext cx="1407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калла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370" y="243840"/>
            <a:ext cx="7498080" cy="6614160"/>
          </a:xfrm>
        </p:spPr>
        <p:txBody>
          <a:bodyPr>
            <a:normAutofit fontScale="60000" lnSpcReduction="10000"/>
          </a:bodyPr>
          <a:lstStyle/>
          <a:p>
            <a:pPr marL="82550" indent="0">
              <a:buNone/>
            </a:pPr>
            <a:r>
              <a:rPr lang="ru-RU" b="1" dirty="0">
                <a:solidFill>
                  <a:schemeClr val="tx1"/>
                </a:solidFill>
              </a:rPr>
              <a:t>Цель исследования: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покрасить листья салата в несколько других цветов.</a:t>
            </a:r>
          </a:p>
          <a:p>
            <a:pPr marL="82550" indent="0">
              <a:buNone/>
            </a:pPr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pPr marL="82550" indent="0">
              <a:buNone/>
            </a:pPr>
            <a:r>
              <a:rPr lang="ru-RU" dirty="0"/>
              <a:t>1.Выяснить, от чего зависит цвет листьев растений.</a:t>
            </a:r>
          </a:p>
          <a:p>
            <a:pPr marL="82550" indent="0">
              <a:buNone/>
            </a:pPr>
            <a:r>
              <a:rPr lang="ru-RU" dirty="0"/>
              <a:t>2.Собрать, и изучить материал и научно-справочную литературу по вопросу эксперимента.</a:t>
            </a:r>
          </a:p>
          <a:p>
            <a:pPr marL="82550" indent="0">
              <a:buNone/>
            </a:pPr>
            <a:r>
              <a:rPr lang="ru-RU" dirty="0"/>
              <a:t>3.Провести эксперимент по окрашиванию листьев салата.</a:t>
            </a:r>
          </a:p>
          <a:p>
            <a:pPr marL="82550" indent="0">
              <a:buNone/>
            </a:pPr>
            <a:r>
              <a:rPr lang="ru-RU" dirty="0"/>
              <a:t>4.Описать практический эксперимент.</a:t>
            </a:r>
          </a:p>
          <a:p>
            <a:pPr marL="82550" indent="0">
              <a:buNone/>
            </a:pPr>
            <a:r>
              <a:rPr lang="ru-RU" dirty="0"/>
              <a:t>5.Проанализировать, и сделать вывод по результатам работы.</a:t>
            </a:r>
          </a:p>
          <a:p>
            <a:pPr marL="8255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8255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Объект исследования:</a:t>
            </a:r>
            <a:r>
              <a:rPr lang="ru-RU" dirty="0"/>
              <a:t> окрашивание листьев салата в разные цвета.</a:t>
            </a:r>
          </a:p>
          <a:p>
            <a:pPr marL="8255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8255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Предметом исследования</a:t>
            </a:r>
            <a:r>
              <a:rPr lang="ru-RU" dirty="0"/>
              <a:t> является, процесс окрашивания листьев в разные цвета в домашних условиях.</a:t>
            </a:r>
          </a:p>
          <a:p>
            <a:pPr marL="8255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82550" indent="0">
              <a:buNone/>
            </a:pPr>
            <a:r>
              <a:rPr lang="ru-RU" b="1" dirty="0">
                <a:solidFill>
                  <a:schemeClr val="tx1"/>
                </a:solidFill>
              </a:rPr>
              <a:t>Гипотеза моего исследования: </a:t>
            </a:r>
            <a:r>
              <a:rPr lang="ru-RU" dirty="0"/>
              <a:t>листья салата окрасятся в цвет пищевых красителей.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Эксперимент я решила провести  с листьями салата.</a:t>
            </a:r>
          </a:p>
          <a:p>
            <a:pPr>
              <a:buNone/>
            </a:pPr>
            <a:r>
              <a:rPr lang="ru-RU" b="1" dirty="0"/>
              <a:t>Для эксперимента нам потребуется:</a:t>
            </a:r>
          </a:p>
          <a:p>
            <a:pPr>
              <a:buNone/>
            </a:pPr>
            <a:r>
              <a:rPr lang="ru-RU" b="1" dirty="0"/>
              <a:t>- листья салата; </a:t>
            </a:r>
          </a:p>
          <a:p>
            <a:pPr>
              <a:buNone/>
            </a:pPr>
            <a:r>
              <a:rPr lang="ru-RU" b="1" dirty="0"/>
              <a:t>- ёмкости с водой;</a:t>
            </a:r>
          </a:p>
          <a:p>
            <a:pPr>
              <a:buNone/>
            </a:pPr>
            <a:r>
              <a:rPr lang="ru-RU" b="1" dirty="0"/>
              <a:t> -пищевые красители разных цветов;</a:t>
            </a:r>
          </a:p>
          <a:p>
            <a:pPr>
              <a:buNone/>
            </a:pPr>
            <a:r>
              <a:rPr lang="ru-RU" b="1" dirty="0"/>
              <a:t>- нож.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802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 исследования: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Наполните емкости водой. </a:t>
            </a:r>
          </a:p>
          <a:p>
            <a:pPr>
              <a:buNone/>
            </a:pPr>
            <a:r>
              <a:rPr lang="ru-RU" b="1" dirty="0" smtClean="0"/>
              <a:t>Добавьте в каждую из них  краситель определенного цвета.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57166"/>
            <a:ext cx="4620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Опыт: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10" descr="F:\проект  МАГИЯ\P10604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48300" y="1136650"/>
            <a:ext cx="3657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F:\проект  МАГИЯ\P1060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235" y="4512628"/>
            <a:ext cx="509524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230" y="1325880"/>
            <a:ext cx="4650105" cy="4861560"/>
          </a:xfrm>
        </p:spPr>
        <p:txBody>
          <a:bodyPr>
            <a:normAutofit fontScale="67500" lnSpcReduction="10000"/>
          </a:bodyPr>
          <a:lstStyle/>
          <a:p>
            <a:r>
              <a:rPr lang="ru-RU" b="1" dirty="0"/>
              <a:t>Подрежем салату черешки. Ножницы для этой цели не годятся - только острый нож. Обязательно попроси взрослых тебе помочь. Черешок нужно обрезать наискось, на 2 сантиметра под углом 45 градусов в теплой воде. Постарайтесь при перемещении листов из воды в емкости с красителями сделать это максимально быстро, зажав срез пальцем, т.к. при контакте с воздухом в микропорах черешка образуются воздушные пробки, мешающие воде свободно проходить по стеблю. </a:t>
            </a:r>
          </a:p>
        </p:txBody>
      </p:sp>
      <p:pic>
        <p:nvPicPr>
          <p:cNvPr id="2" name="Рисунок 3" descr="F:\проект  МАГИЯ\P10604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651635"/>
            <a:ext cx="4037965" cy="182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10604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55" y="4157980"/>
            <a:ext cx="4137660" cy="232537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40105" y="266065"/>
            <a:ext cx="7271385" cy="5921375"/>
          </a:xfrm>
        </p:spPr>
        <p:txBody>
          <a:bodyPr/>
          <a:lstStyle/>
          <a:p>
            <a:r>
              <a:rPr lang="ru-RU" b="1" dirty="0" smtClean="0"/>
              <a:t>Поместите по одному листочку в каждую емкость с красителем.</a:t>
            </a:r>
            <a:endParaRPr lang="ru-RU" b="1" dirty="0"/>
          </a:p>
        </p:txBody>
      </p:sp>
      <p:pic>
        <p:nvPicPr>
          <p:cNvPr id="2" name="Рисунок 4" descr="F:\проект  МАГИЯ\P10604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" y="1474470"/>
            <a:ext cx="5495290" cy="25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проект  МАГИЯ\P10604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720" y="4183380"/>
            <a:ext cx="5771515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" y="372110"/>
            <a:ext cx="8568055" cy="581533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ru-RU" b="1" dirty="0"/>
              <a:t>Цветные прожилки на черенках салата появились быстро - примерно через 3часа. </a:t>
            </a:r>
          </a:p>
          <a:p>
            <a:pPr marL="82550" indent="0">
              <a:buNone/>
            </a:pPr>
            <a:r>
              <a:rPr lang="ru-RU" b="1" dirty="0"/>
              <a:t>Сами листья остались неизменны.</a:t>
            </a:r>
          </a:p>
        </p:txBody>
      </p:sp>
      <p:pic>
        <p:nvPicPr>
          <p:cNvPr id="12" name="Объект 11" descr="F:\проект  МАГИЯ\P10604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" y="2452370"/>
            <a:ext cx="8446770" cy="37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" y="372110"/>
            <a:ext cx="8568055" cy="581533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ru-RU" b="1" dirty="0"/>
              <a:t>Спустя 10 часов мы отчетливо видим, что цвет стал более насыщенный и окрашенной площади на листах салата увеличилось. </a:t>
            </a:r>
          </a:p>
        </p:txBody>
      </p:sp>
      <p:pic>
        <p:nvPicPr>
          <p:cNvPr id="14" name="Рисунок 6" descr="F:\проект  МАГИЯ\P10605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" y="1971040"/>
            <a:ext cx="7892415" cy="43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314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«Самые необычные цветы» </dc:title>
  <dc:creator/>
  <cp:lastModifiedBy>Школа</cp:lastModifiedBy>
  <cp:revision>35</cp:revision>
  <dcterms:created xsi:type="dcterms:W3CDTF">2017-02-08T10:27:06Z</dcterms:created>
  <dcterms:modified xsi:type="dcterms:W3CDTF">2017-02-15T09:07:46Z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