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6" r:id="rId8"/>
    <p:sldId id="265" r:id="rId9"/>
    <p:sldId id="268" r:id="rId10"/>
    <p:sldId id="267" r:id="rId11"/>
    <p:sldId id="264" r:id="rId12"/>
    <p:sldId id="262" r:id="rId13"/>
    <p:sldId id="263" r:id="rId14"/>
    <p:sldId id="271" r:id="rId15"/>
    <p:sldId id="270" r:id="rId16"/>
    <p:sldId id="272" r:id="rId17"/>
    <p:sldId id="269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C719-5830-44C6-9757-C89E5604A2D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A6E9-5218-4D09-A4E7-D3A6020B7A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C719-5830-44C6-9757-C89E5604A2D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A6E9-5218-4D09-A4E7-D3A6020B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C719-5830-44C6-9757-C89E5604A2D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A6E9-5218-4D09-A4E7-D3A6020B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C719-5830-44C6-9757-C89E5604A2D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A6E9-5218-4D09-A4E7-D3A6020B7A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C719-5830-44C6-9757-C89E5604A2D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A6E9-5218-4D09-A4E7-D3A6020B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C719-5830-44C6-9757-C89E5604A2D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A6E9-5218-4D09-A4E7-D3A6020B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C719-5830-44C6-9757-C89E5604A2D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A6E9-5218-4D09-A4E7-D3A6020B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C719-5830-44C6-9757-C89E5604A2D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A6E9-5218-4D09-A4E7-D3A6020B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C719-5830-44C6-9757-C89E5604A2D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A6E9-5218-4D09-A4E7-D3A6020B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C719-5830-44C6-9757-C89E5604A2D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A6E9-5218-4D09-A4E7-D3A6020B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C719-5830-44C6-9757-C89E5604A2D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A6E9-5218-4D09-A4E7-D3A6020B7A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113C719-5830-44C6-9757-C89E5604A2D3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A78A6E9-5218-4D09-A4E7-D3A6020B7A9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Подготовил ученик 1-А класса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Филиппов Андрей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2118097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От куда берется </a:t>
            </a:r>
            <a:r>
              <a:rPr lang="ru-RU" sz="4800" b="1" i="1" dirty="0" smtClean="0">
                <a:solidFill>
                  <a:srgbClr val="FFFF00"/>
                </a:solidFill>
              </a:rPr>
              <a:t>электричество</a:t>
            </a:r>
            <a:r>
              <a:rPr lang="ru-RU" sz="4800" b="1" i="1" dirty="0" smtClean="0">
                <a:solidFill>
                  <a:srgbClr val="002060"/>
                </a:solidFill>
              </a:rPr>
              <a:t> в доме.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9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0108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val="14681461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00" y="1600200"/>
            <a:ext cx="6318000" cy="4114800"/>
          </a:xfrm>
        </p:spPr>
      </p:pic>
    </p:spTree>
    <p:extLst>
      <p:ext uri="{BB962C8B-B14F-4D97-AF65-F5344CB8AC3E}">
        <p14:creationId xmlns:p14="http://schemas.microsoft.com/office/powerpoint/2010/main" val="422293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00" y="1600200"/>
            <a:ext cx="6318000" cy="4114800"/>
          </a:xfrm>
        </p:spPr>
      </p:pic>
    </p:spTree>
    <p:extLst>
      <p:ext uri="{BB962C8B-B14F-4D97-AF65-F5344CB8AC3E}">
        <p14:creationId xmlns:p14="http://schemas.microsoft.com/office/powerpoint/2010/main" val="19156021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501008"/>
            <a:ext cx="4672587" cy="322562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77" y="260648"/>
            <a:ext cx="5726253" cy="38164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 smtClean="0"/>
              <a:t>Генератор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51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55796"/>
            <a:ext cx="4536504" cy="25631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72" y="1628800"/>
            <a:ext cx="5184576" cy="388843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/>
              <a:t>Повышающая напряжение станция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119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3733800" cy="24880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49" y="1700808"/>
            <a:ext cx="5382599" cy="331236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/>
              <a:t>Ток передают на большие расстояния.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2385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92765"/>
            <a:ext cx="4680520" cy="430864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4171664" cy="3168352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 smtClean="0"/>
              <a:t>Опасно.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9268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53642"/>
            <a:ext cx="5040560" cy="377789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4038600" cy="323546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/>
              <a:t>Понижающая напряжение станция.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6970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94924"/>
            <a:ext cx="5688632" cy="42664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743200" cy="4114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FF0000"/>
                </a:solidFill>
              </a:rPr>
              <a:t>Внимание знаки с предупреждением!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79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79229"/>
            <a:ext cx="5328592" cy="29199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4038600" cy="3028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 smtClean="0"/>
              <a:t>Электричество в доме (квартире).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5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896544" cy="32480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4968553" cy="331236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2"/>
                </a:solidFill>
              </a:rPr>
              <a:t>ЭЛЕКТРОСТАНЦИИ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FF00"/>
                </a:solidFill>
              </a:rPr>
              <a:t>-</a:t>
            </a:r>
            <a:r>
              <a:rPr lang="ru-RU" b="1" i="1" dirty="0" smtClean="0">
                <a:solidFill>
                  <a:srgbClr val="FFFF00"/>
                </a:solidFill>
              </a:rPr>
              <a:t>гидроэлектростанции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5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6627"/>
            <a:ext cx="8280920" cy="6019061"/>
          </a:xfrm>
        </p:spPr>
      </p:pic>
    </p:spTree>
    <p:extLst>
      <p:ext uri="{BB962C8B-B14F-4D97-AF65-F5344CB8AC3E}">
        <p14:creationId xmlns:p14="http://schemas.microsoft.com/office/powerpoint/2010/main" val="25622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25862"/>
            <a:ext cx="5112568" cy="35271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4038600" cy="27862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-тепловые  электростанции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3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41042"/>
            <a:ext cx="4680520" cy="31218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4470648" cy="33529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-атомные электростанции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0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" y="3617640"/>
            <a:ext cx="4320480" cy="324036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94" y="1556792"/>
            <a:ext cx="5065846" cy="2592288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-ветряные электростанции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8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13000"/>
            <a:ext cx="3733800" cy="24892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05" y="1484784"/>
            <a:ext cx="4606335" cy="259228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-солнечные электростанции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8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35372"/>
            <a:ext cx="4824536" cy="32806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4726231" cy="26642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-геотермальные электростанции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1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dirty="0" smtClean="0"/>
              <a:t>Как работают электростанции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58770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val="24355537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6318702"/>
          </a:xfrm>
        </p:spPr>
      </p:pic>
    </p:spTree>
    <p:extLst>
      <p:ext uri="{BB962C8B-B14F-4D97-AF65-F5344CB8AC3E}">
        <p14:creationId xmlns:p14="http://schemas.microsoft.com/office/powerpoint/2010/main" val="1590957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192</TotalTime>
  <Words>59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Горизонт</vt:lpstr>
      <vt:lpstr>От куда берется электричество в доме.</vt:lpstr>
      <vt:lpstr>ЭЛЕКТРОСТАНЦИИ -гидроэлектростанции</vt:lpstr>
      <vt:lpstr>-тепловые  электростанции</vt:lpstr>
      <vt:lpstr>-атомные электростанции</vt:lpstr>
      <vt:lpstr>-ветряные электростанции</vt:lpstr>
      <vt:lpstr>-солнечные электростанции</vt:lpstr>
      <vt:lpstr>-геотермальные электростанции</vt:lpstr>
      <vt:lpstr>Как работают электростанции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Генератор</vt:lpstr>
      <vt:lpstr>Повышающая напряжение станция</vt:lpstr>
      <vt:lpstr>Ток передают на большие расстояния.</vt:lpstr>
      <vt:lpstr>Опасно.</vt:lpstr>
      <vt:lpstr>Понижающая напряжение станция.</vt:lpstr>
      <vt:lpstr>Внимание знаки с предупреждением!</vt:lpstr>
      <vt:lpstr>Электричество в доме (квартире).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24</cp:revision>
  <dcterms:created xsi:type="dcterms:W3CDTF">2017-12-11T07:10:12Z</dcterms:created>
  <dcterms:modified xsi:type="dcterms:W3CDTF">2017-12-19T16:37:10Z</dcterms:modified>
</cp:coreProperties>
</file>