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EAC69-3497-44E0-87D2-6AC8272B2198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7670-A770-4729-893D-9422B98E8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3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04.05.2016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audio" Target="file:///C:\Users\Public\Music\Sample%20Music\&#1084;&#1072;&#1088;&#1096;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audio" Target="file:///C:\Users\Public\Music\Sample%20Music\Neizvestnyy-detstvo-detstvo-detstvo-eto-svet-i-radost_(muzofon.com).mp3" TargetMode="Externa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audio" Target="../media/media1.mp3"/><Relationship Id="rId10" Type="http://schemas.openxmlformats.org/officeDocument/2006/relationships/image" Target="../media/image5.png"/><Relationship Id="rId4" Type="http://schemas.microsoft.com/office/2007/relationships/media" Target="../media/media1.mp3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353616"/>
              </a:solidFill>
            </a:endParaRPr>
          </a:p>
          <a:p>
            <a:pPr algn="ctr"/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2071678"/>
            <a:ext cx="5715040" cy="15001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Дети-герои Великой Отечественной войны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nshindareva.PROMENERGO\Desktop\9_5143cf6d7215370b9766879cfc9afa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214422"/>
            <a:ext cx="2571736" cy="3571900"/>
          </a:xfrm>
          <a:prstGeom prst="rect">
            <a:avLst/>
          </a:prstGeom>
          <a:noFill/>
        </p:spPr>
      </p:pic>
      <p:pic>
        <p:nvPicPr>
          <p:cNvPr id="4101" name="Picture 5" descr="C:\Users\nshindareva.PROMENERGO\Desktop\52d6d4e567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643314"/>
            <a:ext cx="4929222" cy="3071834"/>
          </a:xfrm>
          <a:prstGeom prst="rect">
            <a:avLst/>
          </a:prstGeom>
          <a:noFill/>
        </p:spPr>
      </p:pic>
      <p:pic>
        <p:nvPicPr>
          <p:cNvPr id="13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Neizvestnyy-detstvo-detstvo-detstvo-eto-svet-i-radost_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марш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8929718" y="6072206"/>
            <a:ext cx="114304" cy="57152"/>
          </a:xfrm>
          <a:prstGeom prst="rect">
            <a:avLst/>
          </a:prstGeom>
        </p:spPr>
      </p:pic>
      <p:pic>
        <p:nvPicPr>
          <p:cNvPr id="23" name="марш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4419600" y="7767670"/>
            <a:ext cx="304800" cy="304800"/>
          </a:xfrm>
          <a:prstGeom prst="rect">
            <a:avLst/>
          </a:prstGeom>
        </p:spPr>
      </p:pic>
      <p:pic>
        <p:nvPicPr>
          <p:cNvPr id="2" name="Про войну - О той весне песня про войну.Поют дети на пятом канале (mixpromo.net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Про войну - О той весне песня про войну.Поют дети на пятом канале (mixpromo.net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numSld="999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39623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0189" numSld="1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shindareva.PROMENERGO\Desktop\0016-016-Velikaja-Otechestvennaja-vojna-1941-1945-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31" y="1142984"/>
            <a:ext cx="8072494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shindareva.PROMENERGO\Desktop\0_10e39c_2cefe390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0108"/>
            <a:ext cx="7929618" cy="528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shindareva.PROMENERGO\Desktop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86676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shindareva.PROMENERGO\Desktop\1450022952_0_125537_803ec27f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643866" cy="4929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shindareva.PROMENERGO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286676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войны, узнавшие всю ее жестокость в самом юном возрасте, навсегда лишились детства – они рано стали взрослыми, пройдя через голод, холод, тяжелый труд и боль.</a:t>
            </a:r>
            <a:endParaRPr lang="ru-RU" dirty="0"/>
          </a:p>
        </p:txBody>
      </p:sp>
      <p:pic>
        <p:nvPicPr>
          <p:cNvPr id="9220" name="Picture 4" descr="C:\Users\nshindareva.PROMENERGO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328148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shindareva.PROMENERGO\Desktop\kartinki-o-voyne-1941-1945-dlya-detey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17968"/>
            <a:ext cx="7596241" cy="52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nshindareva.PROMENERGO\Desktop\0019-023-Posle-vojny-pionerov-zanosili-v-Knigu-pocheta-v-osnovnom-za-uspekhi-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3571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Помним! Гордимся!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40</Words>
  <Application>Microsoft Office PowerPoint</Application>
  <PresentationFormat>Экран (4:3)</PresentationFormat>
  <Paragraphs>3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Дети-герои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Помним! Гордимся!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Пользователь Windows</cp:lastModifiedBy>
  <cp:revision>40</cp:revision>
  <dcterms:created xsi:type="dcterms:W3CDTF">2015-02-17T08:35:42Z</dcterms:created>
  <dcterms:modified xsi:type="dcterms:W3CDTF">2016-05-04T15:04:16Z</dcterms:modified>
</cp:coreProperties>
</file>