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660"/>
  </p:normalViewPr>
  <p:slideViewPr>
    <p:cSldViewPr>
      <p:cViewPr varScale="1">
        <p:scale>
          <a:sx n="50" d="100"/>
          <a:sy n="50" d="100"/>
        </p:scale>
        <p:origin x="-54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D692-30CF-47A4-837E-CA9394059CD3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95E2C-0E16-4082-AFC2-DBA08F1FB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D692-30CF-47A4-837E-CA9394059CD3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95E2C-0E16-4082-AFC2-DBA08F1FB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D692-30CF-47A4-837E-CA9394059CD3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95E2C-0E16-4082-AFC2-DBA08F1FB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D692-30CF-47A4-837E-CA9394059CD3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95E2C-0E16-4082-AFC2-DBA08F1FB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D692-30CF-47A4-837E-CA9394059CD3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95E2C-0E16-4082-AFC2-DBA08F1FB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D692-30CF-47A4-837E-CA9394059CD3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95E2C-0E16-4082-AFC2-DBA08F1FB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D692-30CF-47A4-837E-CA9394059CD3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95E2C-0E16-4082-AFC2-DBA08F1FB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D692-30CF-47A4-837E-CA9394059CD3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95E2C-0E16-4082-AFC2-DBA08F1FB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D692-30CF-47A4-837E-CA9394059CD3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95E2C-0E16-4082-AFC2-DBA08F1FB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D692-30CF-47A4-837E-CA9394059CD3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95E2C-0E16-4082-AFC2-DBA08F1FB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D692-30CF-47A4-837E-CA9394059CD3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1A95E2C-0E16-4082-AFC2-DBA08F1FB3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8FD692-30CF-47A4-837E-CA9394059CD3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A95E2C-0E16-4082-AFC2-DBA08F1FB38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196751"/>
            <a:ext cx="8712968" cy="2304257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/>
              <a:t>КОСМОС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4941168"/>
            <a:ext cx="3560440" cy="697632"/>
          </a:xfrm>
        </p:spPr>
        <p:txBody>
          <a:bodyPr>
            <a:normAutofit fontScale="85000" lnSpcReduction="10000"/>
          </a:bodyPr>
          <a:lstStyle/>
          <a:p>
            <a:r>
              <a:rPr lang="ru-RU" sz="2000" dirty="0" smtClean="0"/>
              <a:t>Составитель: </a:t>
            </a:r>
            <a:r>
              <a:rPr lang="ru-RU" sz="2000" dirty="0" err="1" smtClean="0"/>
              <a:t>Летовальцева</a:t>
            </a:r>
            <a:r>
              <a:rPr lang="ru-RU" sz="2000" dirty="0" smtClean="0"/>
              <a:t> Ольга Максимовна, воспитатель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algn="ctr">
              <a:buNone/>
            </a:pPr>
            <a:r>
              <a:rPr lang="ru-RU" dirty="0" smtClean="0"/>
              <a:t>Ни </a:t>
            </a:r>
            <a:r>
              <a:rPr lang="ru-RU" dirty="0"/>
              <a:t>пера, ни крыла, </a:t>
            </a:r>
          </a:p>
          <a:p>
            <a:pPr algn="ctr">
              <a:buNone/>
            </a:pPr>
            <a:r>
              <a:rPr lang="ru-RU" dirty="0"/>
              <a:t>А быстрее орла,</a:t>
            </a:r>
          </a:p>
          <a:p>
            <a:pPr algn="ctr">
              <a:buNone/>
            </a:pPr>
            <a:r>
              <a:rPr lang="ru-RU" dirty="0"/>
              <a:t>Только выпустит хвост </a:t>
            </a:r>
          </a:p>
          <a:p>
            <a:pPr algn="ctr">
              <a:buNone/>
            </a:pPr>
            <a:r>
              <a:rPr lang="ru-RU" dirty="0"/>
              <a:t>Понесется до звезд.</a:t>
            </a:r>
          </a:p>
          <a:p>
            <a:endParaRPr lang="ru-RU" dirty="0"/>
          </a:p>
        </p:txBody>
      </p:sp>
      <p:pic>
        <p:nvPicPr>
          <p:cNvPr id="2050" name="Picture 2" descr="https://jetinsta.com/blog/img/uploads/56d8d66d16053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0" y="1916832"/>
            <a:ext cx="4278162" cy="3204031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267744" y="476672"/>
            <a:ext cx="404323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Загадка  1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4096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Загадка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2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 smtClean="0"/>
          </a:p>
          <a:p>
            <a:pPr algn="ctr">
              <a:buNone/>
            </a:pPr>
            <a:r>
              <a:rPr lang="ru-RU" dirty="0" smtClean="0"/>
              <a:t>Планета </a:t>
            </a:r>
            <a:r>
              <a:rPr lang="ru-RU" dirty="0" err="1"/>
              <a:t>голубая</a:t>
            </a:r>
            <a:r>
              <a:rPr lang="ru-RU" dirty="0"/>
              <a:t>,</a:t>
            </a:r>
          </a:p>
          <a:p>
            <a:pPr algn="ctr">
              <a:buNone/>
            </a:pPr>
            <a:r>
              <a:rPr lang="ru-RU" dirty="0"/>
              <a:t>Любимая, родная,</a:t>
            </a:r>
          </a:p>
          <a:p>
            <a:pPr algn="ctr">
              <a:buNone/>
            </a:pPr>
            <a:r>
              <a:rPr lang="ru-RU" dirty="0"/>
              <a:t>Она твоя, она моя,</a:t>
            </a:r>
          </a:p>
          <a:p>
            <a:pPr algn="ctr">
              <a:buNone/>
            </a:pPr>
            <a:r>
              <a:rPr lang="ru-RU" dirty="0"/>
              <a:t>А называется</a:t>
            </a:r>
            <a:r>
              <a:rPr lang="ru-RU" dirty="0" smtClean="0"/>
              <a:t>...</a:t>
            </a:r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762500" y="2232819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32656"/>
            <a:ext cx="84969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Кто первым полетел в космос</a:t>
            </a:r>
            <a:r>
              <a:rPr lang="en-US" sz="4400" dirty="0" smtClean="0"/>
              <a:t>?</a:t>
            </a:r>
            <a:endParaRPr lang="ru-RU" sz="4400" dirty="0"/>
          </a:p>
        </p:txBody>
      </p:sp>
      <p:pic>
        <p:nvPicPr>
          <p:cNvPr id="5" name="Рисунок 4" descr="http://player.myshared.ru/6/547558/data/images/img2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996952"/>
            <a:ext cx="2044423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гагарин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772816"/>
            <a:ext cx="2468434" cy="28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player.myshared.ru/6/547558/data/images/img27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2852936"/>
            <a:ext cx="2286000" cy="3040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892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На чем можно полететь в космос</a:t>
            </a:r>
            <a:r>
              <a:rPr lang="en-US" sz="4400" dirty="0" smtClean="0"/>
              <a:t>?</a:t>
            </a:r>
            <a:endParaRPr lang="ru-RU" sz="4400" dirty="0"/>
          </a:p>
        </p:txBody>
      </p:sp>
      <p:pic>
        <p:nvPicPr>
          <p:cNvPr id="17410" name="Picture 2" descr="http://cdn2.top-shop.ru/3b/2e/normal_d73ed1149ef0c8a5d43f5a1d1b332e3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V="1">
            <a:off x="6084168" y="4005064"/>
            <a:ext cx="2232248" cy="2232248"/>
          </a:xfrm>
          <a:prstGeom prst="rect">
            <a:avLst/>
          </a:prstGeom>
          <a:noFill/>
        </p:spPr>
      </p:pic>
      <p:pic>
        <p:nvPicPr>
          <p:cNvPr id="17416" name="Picture 8" descr="http://s3.pic4you.ru/allimage/y2013/11-12/12216/397292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340768"/>
            <a:ext cx="1711617" cy="2132856"/>
          </a:xfrm>
          <a:prstGeom prst="rect">
            <a:avLst/>
          </a:prstGeom>
          <a:noFill/>
        </p:spPr>
      </p:pic>
      <p:pic>
        <p:nvPicPr>
          <p:cNvPr id="17420" name="Picture 12" descr="http://freevectordownloadz.com/wp-content/uploads/2013/10/Aircraft-Clip-Art-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3717032"/>
            <a:ext cx="3960440" cy="2489420"/>
          </a:xfrm>
          <a:prstGeom prst="rect">
            <a:avLst/>
          </a:prstGeom>
          <a:noFill/>
        </p:spPr>
      </p:pic>
      <p:pic>
        <p:nvPicPr>
          <p:cNvPr id="17422" name="Picture 14" descr="http://1.bp.blogspot.com/-n42FShOXy2k/VCQaEGqwNtI/AAAAAAACmG0/Hf5QEKASL4w/s1600/111824435_KAagard_OverTheMoon_UFO_Red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1196752"/>
            <a:ext cx="2736304" cy="2286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4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74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74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74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5.18519E-6 L -0.27569 -0.15741 " pathEditMode="relative" ptsTypes="AA">
                                      <p:cBhvr>
                                        <p:cTn id="30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0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260648"/>
            <a:ext cx="5616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Найди лишнее</a:t>
            </a:r>
            <a:endParaRPr lang="ru-RU" sz="4400" dirty="0"/>
          </a:p>
        </p:txBody>
      </p:sp>
      <p:pic>
        <p:nvPicPr>
          <p:cNvPr id="16386" name="Picture 2" descr="http://detdom86.ru/uploads/posts/2015-02/1423034388_solnc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196752"/>
            <a:ext cx="1571804" cy="1545254"/>
          </a:xfrm>
          <a:prstGeom prst="rect">
            <a:avLst/>
          </a:prstGeom>
          <a:noFill/>
        </p:spPr>
      </p:pic>
      <p:pic>
        <p:nvPicPr>
          <p:cNvPr id="16388" name="Picture 4" descr="http://blagopoluchnik.ru/wp-content/uploads/2012/01/st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1196752"/>
            <a:ext cx="2148871" cy="1512168"/>
          </a:xfrm>
          <a:prstGeom prst="rect">
            <a:avLst/>
          </a:prstGeom>
          <a:noFill/>
        </p:spPr>
      </p:pic>
      <p:pic>
        <p:nvPicPr>
          <p:cNvPr id="16390" name="Picture 6" descr="http://deti-i-vnuki.ru/wp-content/uploads/2016/04/cosmos24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1052736"/>
            <a:ext cx="2088232" cy="2088232"/>
          </a:xfrm>
          <a:prstGeom prst="rect">
            <a:avLst/>
          </a:prstGeom>
          <a:noFill/>
        </p:spPr>
      </p:pic>
      <p:pic>
        <p:nvPicPr>
          <p:cNvPr id="16396" name="Picture 12" descr="http://slaytyerim.com/upload/0f9dafdba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936" y="2780928"/>
            <a:ext cx="1800200" cy="1998222"/>
          </a:xfrm>
          <a:prstGeom prst="rect">
            <a:avLst/>
          </a:prstGeom>
          <a:noFill/>
        </p:spPr>
      </p:pic>
      <p:pic>
        <p:nvPicPr>
          <p:cNvPr id="16400" name="Picture 16" descr="http://optica-nv.ru/images/KATALOG-MINIATUR/teleskop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4221088"/>
            <a:ext cx="2386236" cy="23862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3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3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8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63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3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86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242</TotalTime>
  <Words>60</Words>
  <Application>Microsoft Office PowerPoint</Application>
  <PresentationFormat>Экран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КОСМОС</vt:lpstr>
      <vt:lpstr> </vt:lpstr>
      <vt:lpstr>Загадка 2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КОСМОС</dc:title>
  <dc:creator>MY</dc:creator>
  <cp:lastModifiedBy>MY</cp:lastModifiedBy>
  <cp:revision>25</cp:revision>
  <dcterms:created xsi:type="dcterms:W3CDTF">2017-03-30T14:26:41Z</dcterms:created>
  <dcterms:modified xsi:type="dcterms:W3CDTF">2017-03-31T13:38:16Z</dcterms:modified>
</cp:coreProperties>
</file>