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dufuture.biz/index.php?title=%D0%A4%D0%B0%D0%B9%D0%BB:29-03-021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6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08" y="5301208"/>
            <a:ext cx="8640960" cy="12570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Юмор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насмешливое отношение к чему – либо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clinic-virtus.com/wp-content/uploads/2012/02/carrot-de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28076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Картинки по запросу юб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50"/>
            <a:ext cx="26193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роз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934" y="1228803"/>
            <a:ext cx="2630066" cy="254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охожее изображени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212" y="289813"/>
            <a:ext cx="19050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27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964487" cy="6858000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Весна-красна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год хлебородный.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Май холодный       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лето в гости ожидает.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Май лес наряжает      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будешь голодный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холодный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     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чудес полна.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27784" y="1484784"/>
            <a:ext cx="3096344" cy="18002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2780184" y="1484784"/>
            <a:ext cx="2655912" cy="576064"/>
          </a:xfrm>
          <a:prstGeom prst="straightConnector1">
            <a:avLst/>
          </a:prstGeom>
          <a:ln w="635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3419872" y="2060848"/>
            <a:ext cx="1800200" cy="648072"/>
          </a:xfrm>
          <a:prstGeom prst="straightConnector1">
            <a:avLst/>
          </a:prstGeom>
          <a:ln w="635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915816" y="2708920"/>
            <a:ext cx="2304256" cy="576064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88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7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800" dirty="0" smtClean="0">
                <a:solidFill>
                  <a:srgbClr val="373737"/>
                </a:solidFill>
                <a:latin typeface="Times New Roman"/>
                <a:ea typeface="Calibri"/>
              </a:rPr>
              <a:t>          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 ха-ха-ха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хо-ха-хо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   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хе-хе-</a:t>
            </a:r>
            <a:r>
              <a:rPr lang="ru-RU" sz="48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хе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        хи-хо-хи</a:t>
            </a:r>
            <a:b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   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хи-хи-хи         </a:t>
            </a:r>
            <a:r>
              <a:rPr lang="ru-RU" sz="4800" dirty="0" err="1">
                <a:latin typeface="Times New Roman" pitchFamily="18" charset="0"/>
                <a:ea typeface="Calibri"/>
                <a:cs typeface="Times New Roman" pitchFamily="18" charset="0"/>
              </a:rPr>
              <a:t>хе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-ха-</a:t>
            </a:r>
            <a:r>
              <a:rPr lang="ru-RU" sz="4800" dirty="0" err="1">
                <a:latin typeface="Times New Roman" pitchFamily="18" charset="0"/>
                <a:ea typeface="Calibri"/>
                <a:cs typeface="Times New Roman" pitchFamily="18" charset="0"/>
              </a:rPr>
              <a:t>хе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хо-хо-хо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         ха-</a:t>
            </a:r>
            <a:r>
              <a:rPr lang="ru-RU" sz="4800" dirty="0" err="1">
                <a:latin typeface="Times New Roman" pitchFamily="18" charset="0"/>
                <a:ea typeface="Calibri"/>
                <a:cs typeface="Times New Roman" pitchFamily="18" charset="0"/>
              </a:rPr>
              <a:t>хе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-ха</a:t>
            </a:r>
            <a:r>
              <a:rPr lang="ru-RU" sz="4800" dirty="0">
                <a:solidFill>
                  <a:srgbClr val="373737"/>
                </a:solidFill>
                <a:latin typeface="Times New Roman"/>
                <a:ea typeface="Calibri"/>
              </a:rPr>
              <a:t/>
            </a:r>
            <a:br>
              <a:rPr lang="ru-RU" sz="4800" dirty="0">
                <a:solidFill>
                  <a:srgbClr val="373737"/>
                </a:solidFill>
                <a:latin typeface="Times New Roman"/>
                <a:ea typeface="Calibri"/>
              </a:rPr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8430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9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i="1" dirty="0" smtClean="0">
                <a:solidFill>
                  <a:srgbClr val="373737"/>
                </a:solidFill>
                <a:latin typeface="Times New Roman"/>
                <a:ea typeface="Calibri"/>
              </a:rPr>
              <a:t> мол-вил</a:t>
            </a:r>
            <a:r>
              <a:rPr lang="ru-RU" sz="4000" dirty="0" smtClean="0">
                <a:solidFill>
                  <a:srgbClr val="373737"/>
                </a:solidFill>
                <a:latin typeface="Times New Roman"/>
                <a:ea typeface="Calibri"/>
              </a:rPr>
              <a:t>–молвил</a:t>
            </a:r>
          </a:p>
          <a:p>
            <a:pPr marL="0" indent="0" algn="ctr">
              <a:buNone/>
            </a:pPr>
            <a:endParaRPr lang="ru-RU" sz="4000" dirty="0" smtClean="0">
              <a:solidFill>
                <a:srgbClr val="373737"/>
              </a:solidFill>
              <a:latin typeface="Times New Roman"/>
              <a:ea typeface="Calibri"/>
            </a:endParaRPr>
          </a:p>
          <a:p>
            <a:pPr marL="0" indent="0" algn="ctr">
              <a:buNone/>
            </a:pPr>
            <a:r>
              <a:rPr lang="ru-RU" sz="4000" i="1" dirty="0" err="1" smtClean="0">
                <a:solidFill>
                  <a:srgbClr val="373737"/>
                </a:solidFill>
                <a:latin typeface="Times New Roman"/>
                <a:ea typeface="Calibri"/>
              </a:rPr>
              <a:t>ра-зор-ву</a:t>
            </a:r>
            <a:r>
              <a:rPr lang="ru-RU" sz="4000" dirty="0" smtClean="0">
                <a:solidFill>
                  <a:srgbClr val="373737"/>
                </a:solidFill>
                <a:latin typeface="Times New Roman"/>
                <a:ea typeface="Calibri"/>
              </a:rPr>
              <a:t>–разорву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/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    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рас-тер-за-ю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– </a:t>
            </a:r>
            <a:r>
              <a:rPr lang="ru-RU" sz="4000" dirty="0" smtClean="0">
                <a:solidFill>
                  <a:srgbClr val="373737"/>
                </a:solidFill>
                <a:latin typeface="Times New Roman"/>
                <a:ea typeface="Calibri"/>
              </a:rPr>
              <a:t>растерзаю</a:t>
            </a:r>
          </a:p>
          <a:p>
            <a:pPr marL="0" indent="0" algn="ctr">
              <a:buNone/>
            </a:pP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/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 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рас-</a:t>
            </a:r>
            <a:r>
              <a:rPr lang="ru-RU" sz="4000" i="1" dirty="0" err="1">
                <a:solidFill>
                  <a:srgbClr val="373737"/>
                </a:solidFill>
                <a:latin typeface="Times New Roman"/>
                <a:ea typeface="Calibri"/>
              </a:rPr>
              <a:t>пу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-га-ю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– распугаю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326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5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9-03-021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1" y="116632"/>
            <a:ext cx="9133772" cy="6525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59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2</cp:revision>
  <dcterms:created xsi:type="dcterms:W3CDTF">2017-04-18T10:06:38Z</dcterms:created>
  <dcterms:modified xsi:type="dcterms:W3CDTF">2017-04-18T10:26:15Z</dcterms:modified>
</cp:coreProperties>
</file>