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9" r:id="rId4"/>
    <p:sldId id="258" r:id="rId5"/>
    <p:sldId id="262" r:id="rId6"/>
    <p:sldId id="263" r:id="rId7"/>
    <p:sldId id="266" r:id="rId8"/>
    <p:sldId id="265" r:id="rId9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 sz="1200" b="0" i="0" u="none" strike="noStrike" cap="none" baseline="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</a:pPr>
            <a:endParaRPr sz="1200" b="0" i="0" u="none" strike="noStrike" cap="none" baseline="0"/>
          </a:p>
          <a:p>
            <a:pPr marL="0" marR="0" lvl="1" indent="0" algn="l" rtl="0">
              <a:spcBef>
                <a:spcPts val="0"/>
              </a:spcBef>
            </a:pPr>
            <a:endParaRPr/>
          </a:p>
          <a:p>
            <a:pPr marL="0" marR="0" lvl="2" indent="0" algn="l" rtl="0">
              <a:spcBef>
                <a:spcPts val="0"/>
              </a:spcBef>
            </a:pPr>
            <a:endParaRPr/>
          </a:p>
          <a:p>
            <a:pPr marL="0" marR="0" lvl="3" indent="0" algn="l" rtl="0">
              <a:spcBef>
                <a:spcPts val="0"/>
              </a:spcBef>
            </a:pPr>
            <a:endParaRPr/>
          </a:p>
          <a:p>
            <a:pPr marL="0" marR="0" lvl="4" indent="0" algn="l" rtl="0">
              <a:spcBef>
                <a:spcPts val="0"/>
              </a:spcBef>
            </a:pPr>
            <a:endParaRPr/>
          </a:p>
          <a:p>
            <a:pPr marL="0" marR="0" lvl="5" indent="0" algn="l" rtl="0">
              <a:spcBef>
                <a:spcPts val="0"/>
              </a:spcBef>
            </a:pPr>
            <a:endParaRPr/>
          </a:p>
          <a:p>
            <a:pPr marL="0" marR="0" lvl="6" indent="0" algn="l" rtl="0">
              <a:spcBef>
                <a:spcPts val="0"/>
              </a:spcBef>
            </a:pPr>
            <a:endParaRPr/>
          </a:p>
          <a:p>
            <a:pPr marL="0" marR="0" lvl="7" indent="0" algn="l" rtl="0">
              <a:spcBef>
                <a:spcPts val="0"/>
              </a:spcBef>
            </a:pPr>
            <a:endParaRPr/>
          </a:p>
          <a:p>
            <a:pPr marL="0" marR="0" lvl="8" indent="0" algn="l" rtl="0">
              <a:spcBef>
                <a:spcPts val="0"/>
              </a:spcBef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/>
        </p:nvSpPr>
        <p:spPr>
          <a:xfrm rot="10800000" flipH="1">
            <a:off x="5410182" y="3810000"/>
            <a:ext cx="3733819" cy="910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" name="Shape 29"/>
          <p:cNvSpPr/>
          <p:nvPr/>
        </p:nvSpPr>
        <p:spPr>
          <a:xfrm rot="10800000" flipH="1">
            <a:off x="5410200" y="3897009"/>
            <a:ext cx="3733800" cy="192023"/>
          </a:xfrm>
          <a:prstGeom prst="rect">
            <a:avLst/>
          </a:prstGeom>
          <a:solidFill>
            <a:schemeClr val="accent2">
              <a:alpha val="49803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" name="Shape 30"/>
          <p:cNvSpPr/>
          <p:nvPr/>
        </p:nvSpPr>
        <p:spPr>
          <a:xfrm rot="10800000" flipH="1">
            <a:off x="5410200" y="4115166"/>
            <a:ext cx="3733800" cy="9143"/>
          </a:xfrm>
          <a:prstGeom prst="rect">
            <a:avLst/>
          </a:prstGeom>
          <a:solidFill>
            <a:schemeClr val="accent2">
              <a:alpha val="64705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1" name="Shape 31"/>
          <p:cNvSpPr/>
          <p:nvPr/>
        </p:nvSpPr>
        <p:spPr>
          <a:xfrm rot="10800000" flipH="1">
            <a:off x="5410200" y="4164403"/>
            <a:ext cx="1965959" cy="18287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" name="Shape 32"/>
          <p:cNvSpPr/>
          <p:nvPr/>
        </p:nvSpPr>
        <p:spPr>
          <a:xfrm rot="10800000" flipH="1">
            <a:off x="5410200" y="4199572"/>
            <a:ext cx="1965959" cy="9143"/>
          </a:xfrm>
          <a:prstGeom prst="rect">
            <a:avLst/>
          </a:prstGeom>
          <a:solidFill>
            <a:schemeClr val="accent2">
              <a:alpha val="64705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33"/>
          <p:cNvSpPr/>
          <p:nvPr/>
        </p:nvSpPr>
        <p:spPr>
          <a:xfrm>
            <a:off x="5410200" y="3962400"/>
            <a:ext cx="3063240" cy="2743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" name="Shape 34"/>
          <p:cNvSpPr/>
          <p:nvPr/>
        </p:nvSpPr>
        <p:spPr>
          <a:xfrm>
            <a:off x="7376507" y="4060982"/>
            <a:ext cx="1600199" cy="3657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35"/>
          <p:cNvSpPr/>
          <p:nvPr/>
        </p:nvSpPr>
        <p:spPr>
          <a:xfrm>
            <a:off x="0" y="3649662"/>
            <a:ext cx="9144000" cy="244170"/>
          </a:xfrm>
          <a:prstGeom prst="rect">
            <a:avLst/>
          </a:prstGeom>
          <a:solidFill>
            <a:schemeClr val="accent2">
              <a:alpha val="49803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" name="Shape 36"/>
          <p:cNvSpPr/>
          <p:nvPr/>
        </p:nvSpPr>
        <p:spPr>
          <a:xfrm>
            <a:off x="0" y="3675526"/>
            <a:ext cx="9144001" cy="140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/>
          <p:nvPr/>
        </p:nvSpPr>
        <p:spPr>
          <a:xfrm rot="10800000" flipH="1">
            <a:off x="6414051" y="3643089"/>
            <a:ext cx="2729950" cy="248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/>
          <p:nvPr/>
        </p:nvSpPr>
        <p:spPr>
          <a:xfrm>
            <a:off x="0" y="0"/>
            <a:ext cx="9144000" cy="37016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ctrTitle"/>
          </p:nvPr>
        </p:nvSpPr>
        <p:spPr>
          <a:xfrm>
            <a:off x="457200" y="2401886"/>
            <a:ext cx="8458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 sz="4400" b="0" i="0" u="none" strike="noStrike" cap="none" baseline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64008" marR="0" indent="-507" algn="l" rtl="0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sz="2400" b="0" i="0" u="none" strike="noStrike" cap="none" baseline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indent="0" algn="ctr" rtl="0">
              <a:spcBef>
                <a:spcPts val="300"/>
              </a:spcBef>
              <a:buClr>
                <a:schemeClr val="accent2"/>
              </a:buClr>
              <a:buFont typeface="Georgia"/>
              <a:buNone/>
              <a:defRPr sz="2600" b="0" i="0" u="none" strike="noStrike" cap="none" baseline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indent="0" algn="ctr" rtl="0">
              <a:spcBef>
                <a:spcPts val="300"/>
              </a:spcBef>
              <a:buClr>
                <a:schemeClr val="accent1"/>
              </a:buClr>
              <a:buFont typeface="Georgia"/>
              <a:buNone/>
              <a:defRPr sz="2400" b="0" i="0" u="none" strike="noStrike" cap="none" baseline="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indent="0" algn="ctr" rtl="0">
              <a:spcBef>
                <a:spcPts val="300"/>
              </a:spcBef>
              <a:buClr>
                <a:schemeClr val="accent1"/>
              </a:buClr>
              <a:buFont typeface="Georgia"/>
              <a:buNone/>
              <a:defRPr sz="2200" b="0" i="0" u="none" strike="noStrike" cap="none" baseline="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indent="0" algn="ctr" rtl="0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sz="2000" b="0" i="0" u="none" strike="noStrike" cap="none" baseline="0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indent="0" algn="ctr" rtl="0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sz="1800" b="0" i="0" u="none" strike="noStrike" cap="none" baseline="0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indent="0" algn="ctr" rtl="0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sz="1600" b="0" i="0" u="none" strike="noStrike" cap="none" baseline="0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indent="0" algn="ctr" rtl="0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sz="1500" b="0" i="0" u="none" strike="noStrike" cap="none" baseline="0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indent="0" algn="ctr" rtl="0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sz="1400" b="0" i="0" u="none" strike="noStrike" cap="none" baseline="0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6705600" y="4206239"/>
            <a:ext cx="96011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800" b="0" i="0" u="none" strike="noStrike" cap="none" baseline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5410200" y="4205287"/>
            <a:ext cx="12954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 sz="800" b="0" i="0" u="none" strike="noStrike" cap="none" baseline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320088" y="1135"/>
            <a:ext cx="74771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1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marR="0" lvl="2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marR="0" lvl="3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828800" marR="0" lvl="4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286000" marR="0" lvl="5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0" marR="0" lvl="6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200400" marR="0" lvl="7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657600" marR="0" lvl="8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VERTICAL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chemeClr val="dk2"/>
              </a:buClr>
              <a:buFont typeface="Trebuchet MS"/>
              <a:buNone/>
              <a:defRPr sz="4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65760" indent="-156209" algn="l" rtl="0">
              <a:spcBef>
                <a:spcPts val="300"/>
              </a:spcBef>
              <a:buClr>
                <a:schemeClr val="accent3"/>
              </a:buClr>
              <a:buFont typeface="Arial"/>
              <a:buChar char="●"/>
              <a:defRPr sz="2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658368" indent="-153543" algn="l" rtl="0">
              <a:spcBef>
                <a:spcPts val="300"/>
              </a:spcBef>
              <a:buClr>
                <a:schemeClr val="accent2"/>
              </a:buClr>
              <a:buFont typeface="Arial"/>
              <a:buChar char="●"/>
              <a:defRPr sz="260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23544" indent="-132969" algn="l" rtl="0">
              <a:spcBef>
                <a:spcPts val="300"/>
              </a:spcBef>
              <a:buClr>
                <a:schemeClr val="accent1"/>
              </a:buClr>
              <a:buFont typeface="Arial"/>
              <a:buChar char="●"/>
              <a:defRPr sz="240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179576" indent="-119125" algn="l" rtl="0">
              <a:spcBef>
                <a:spcPts val="300"/>
              </a:spcBef>
              <a:buClr>
                <a:schemeClr val="accent1"/>
              </a:buClr>
              <a:buFont typeface="Arial"/>
              <a:buChar char="●"/>
              <a:defRPr sz="220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389888" indent="-107188" algn="l" rtl="0">
              <a:spcBef>
                <a:spcPts val="300"/>
              </a:spcBef>
              <a:buClr>
                <a:schemeClr val="accent3"/>
              </a:buClr>
              <a:buFont typeface="Arial"/>
              <a:buChar char="●"/>
              <a:defRPr sz="2000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1609344" indent="-117094" algn="l" rtl="0">
              <a:spcBef>
                <a:spcPts val="300"/>
              </a:spcBef>
              <a:buClr>
                <a:schemeClr val="accent3"/>
              </a:buClr>
              <a:buFont typeface="Arial"/>
              <a:buChar char="●"/>
              <a:defRPr sz="1800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1828800" indent="-130175" algn="l" rtl="0">
              <a:spcBef>
                <a:spcPts val="300"/>
              </a:spcBef>
              <a:buClr>
                <a:schemeClr val="accent3"/>
              </a:buClr>
              <a:buFont typeface="Arial"/>
              <a:buChar char="●"/>
              <a:defRPr sz="1600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2029968" indent="-131317" algn="l" rtl="0">
              <a:spcBef>
                <a:spcPts val="300"/>
              </a:spcBef>
              <a:buClr>
                <a:schemeClr val="accent3"/>
              </a:buClr>
              <a:buFont typeface="Arial"/>
              <a:buChar char="●"/>
              <a:defRPr sz="1500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2240280" indent="-128904" algn="l" rtl="0">
              <a:spcBef>
                <a:spcPts val="300"/>
              </a:spcBef>
              <a:buClr>
                <a:schemeClr val="accent3"/>
              </a:buClr>
              <a:buFont typeface="Arial"/>
              <a:buChar char="●"/>
              <a:defRPr sz="1400" baseline="0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dt" idx="10"/>
          </p:nvPr>
        </p:nvSpPr>
        <p:spPr>
          <a:xfrm>
            <a:off x="6586535" y="612647"/>
            <a:ext cx="957264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800" b="0" i="0" u="none" strike="noStrike" cap="none" baseline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ftr" idx="11"/>
          </p:nvPr>
        </p:nvSpPr>
        <p:spPr>
          <a:xfrm>
            <a:off x="5257800" y="612647"/>
            <a:ext cx="132588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 sz="800" b="0" i="0" u="none" strike="noStrike" cap="none" baseline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8174735" y="2271"/>
            <a:ext cx="762000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</a:pPr>
            <a:endParaRPr sz="1800" b="0" i="0" u="none" strike="noStrike" cap="none" baseline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1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marR="0" lvl="2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marR="0" lvl="3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828800" marR="0" lvl="4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286000" marR="0" lvl="5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0" marR="0" lvl="6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200400" marR="0" lvl="7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657600" marR="0" lvl="8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_TITLE_AND_VERTICAL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6781800" y="1143000"/>
            <a:ext cx="1904999" cy="548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chemeClr val="dk2"/>
              </a:buClr>
              <a:buFont typeface="Trebuchet MS"/>
              <a:buNone/>
              <a:defRPr sz="4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457200" y="1143000"/>
            <a:ext cx="6248399" cy="548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65760" indent="-156209" algn="l" rtl="0">
              <a:spcBef>
                <a:spcPts val="300"/>
              </a:spcBef>
              <a:buClr>
                <a:schemeClr val="accent3"/>
              </a:buClr>
              <a:buFont typeface="Arial"/>
              <a:buChar char="●"/>
              <a:defRPr sz="2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658368" indent="-153543" algn="l" rtl="0">
              <a:spcBef>
                <a:spcPts val="300"/>
              </a:spcBef>
              <a:buClr>
                <a:schemeClr val="accent2"/>
              </a:buClr>
              <a:buFont typeface="Arial"/>
              <a:buChar char="●"/>
              <a:defRPr sz="260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23544" indent="-132969" algn="l" rtl="0">
              <a:spcBef>
                <a:spcPts val="300"/>
              </a:spcBef>
              <a:buClr>
                <a:schemeClr val="accent1"/>
              </a:buClr>
              <a:buFont typeface="Arial"/>
              <a:buChar char="●"/>
              <a:defRPr sz="240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179576" indent="-119125" algn="l" rtl="0">
              <a:spcBef>
                <a:spcPts val="300"/>
              </a:spcBef>
              <a:buClr>
                <a:schemeClr val="accent1"/>
              </a:buClr>
              <a:buFont typeface="Arial"/>
              <a:buChar char="●"/>
              <a:defRPr sz="220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389888" indent="-107188" algn="l" rtl="0">
              <a:spcBef>
                <a:spcPts val="300"/>
              </a:spcBef>
              <a:buClr>
                <a:schemeClr val="accent3"/>
              </a:buClr>
              <a:buFont typeface="Arial"/>
              <a:buChar char="●"/>
              <a:defRPr sz="2000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1609344" indent="-117094" algn="l" rtl="0">
              <a:spcBef>
                <a:spcPts val="300"/>
              </a:spcBef>
              <a:buClr>
                <a:schemeClr val="accent3"/>
              </a:buClr>
              <a:buFont typeface="Arial"/>
              <a:buChar char="●"/>
              <a:defRPr sz="1800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1828800" indent="-130175" algn="l" rtl="0">
              <a:spcBef>
                <a:spcPts val="300"/>
              </a:spcBef>
              <a:buClr>
                <a:schemeClr val="accent3"/>
              </a:buClr>
              <a:buFont typeface="Arial"/>
              <a:buChar char="●"/>
              <a:defRPr sz="1600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2029968" indent="-131317" algn="l" rtl="0">
              <a:spcBef>
                <a:spcPts val="300"/>
              </a:spcBef>
              <a:buClr>
                <a:schemeClr val="accent3"/>
              </a:buClr>
              <a:buFont typeface="Arial"/>
              <a:buChar char="●"/>
              <a:defRPr sz="1500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2240280" indent="-128904" algn="l" rtl="0">
              <a:spcBef>
                <a:spcPts val="300"/>
              </a:spcBef>
              <a:buClr>
                <a:schemeClr val="accent3"/>
              </a:buClr>
              <a:buFont typeface="Arial"/>
              <a:buChar char="●"/>
              <a:defRPr sz="1400" baseline="0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dt" idx="10"/>
          </p:nvPr>
        </p:nvSpPr>
        <p:spPr>
          <a:xfrm>
            <a:off x="6586535" y="612647"/>
            <a:ext cx="957264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800" b="0" i="0" u="none" strike="noStrike" cap="none" baseline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ftr" idx="11"/>
          </p:nvPr>
        </p:nvSpPr>
        <p:spPr>
          <a:xfrm>
            <a:off x="5257800" y="612647"/>
            <a:ext cx="132588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 sz="800" b="0" i="0" u="none" strike="noStrike" cap="none" baseline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8174735" y="2271"/>
            <a:ext cx="762000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</a:pPr>
            <a:endParaRPr sz="1800" b="0" i="0" u="none" strike="noStrike" cap="none" baseline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1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marR="0" lvl="2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marR="0" lvl="3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828800" marR="0" lvl="4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286000" marR="0" lvl="5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0" marR="0" lvl="6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200400" marR="0" lvl="7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657600" marR="0" lvl="8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BJEC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chemeClr val="dk2"/>
              </a:buClr>
              <a:buFont typeface="Trebuchet MS"/>
              <a:buNone/>
              <a:defRPr sz="4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65760" indent="-156209" algn="l" rtl="0">
              <a:spcBef>
                <a:spcPts val="300"/>
              </a:spcBef>
              <a:buClr>
                <a:schemeClr val="accent3"/>
              </a:buClr>
              <a:buFont typeface="Arial"/>
              <a:buChar char="●"/>
              <a:defRPr sz="2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658368" indent="-153543" algn="l" rtl="0">
              <a:spcBef>
                <a:spcPts val="300"/>
              </a:spcBef>
              <a:buClr>
                <a:schemeClr val="accent2"/>
              </a:buClr>
              <a:buFont typeface="Arial"/>
              <a:buChar char="●"/>
              <a:defRPr sz="260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23544" indent="-132969" algn="l" rtl="0">
              <a:spcBef>
                <a:spcPts val="300"/>
              </a:spcBef>
              <a:buClr>
                <a:schemeClr val="accent1"/>
              </a:buClr>
              <a:buFont typeface="Arial"/>
              <a:buChar char="●"/>
              <a:defRPr sz="240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179576" indent="-119125" algn="l" rtl="0">
              <a:spcBef>
                <a:spcPts val="300"/>
              </a:spcBef>
              <a:buClr>
                <a:schemeClr val="accent1"/>
              </a:buClr>
              <a:buFont typeface="Arial"/>
              <a:buChar char="●"/>
              <a:defRPr sz="220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389888" indent="-107188" algn="l" rtl="0">
              <a:spcBef>
                <a:spcPts val="300"/>
              </a:spcBef>
              <a:buClr>
                <a:schemeClr val="accent3"/>
              </a:buClr>
              <a:buFont typeface="Arial"/>
              <a:buChar char="●"/>
              <a:defRPr sz="2000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1609344" indent="-117094" algn="l" rtl="0">
              <a:spcBef>
                <a:spcPts val="300"/>
              </a:spcBef>
              <a:buClr>
                <a:schemeClr val="accent3"/>
              </a:buClr>
              <a:buFont typeface="Arial"/>
              <a:buChar char="●"/>
              <a:defRPr sz="1800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1828800" indent="-130175" algn="l" rtl="0">
              <a:spcBef>
                <a:spcPts val="300"/>
              </a:spcBef>
              <a:buClr>
                <a:schemeClr val="accent3"/>
              </a:buClr>
              <a:buFont typeface="Arial"/>
              <a:buChar char="●"/>
              <a:defRPr sz="1600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2029968" indent="-131317" algn="l" rtl="0">
              <a:spcBef>
                <a:spcPts val="300"/>
              </a:spcBef>
              <a:buClr>
                <a:schemeClr val="accent3"/>
              </a:buClr>
              <a:buFont typeface="Arial"/>
              <a:buChar char="●"/>
              <a:defRPr sz="1500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2240280" indent="-128904" algn="l" rtl="0">
              <a:spcBef>
                <a:spcPts val="300"/>
              </a:spcBef>
              <a:buClr>
                <a:schemeClr val="accent3"/>
              </a:buClr>
              <a:buFont typeface="Arial"/>
              <a:buChar char="●"/>
              <a:defRPr sz="1400" baseline="0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6586535" y="612647"/>
            <a:ext cx="957264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800" b="0" i="0" u="none" strike="noStrike" cap="none" baseline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5257800" y="612647"/>
            <a:ext cx="132588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 sz="800" b="0" i="0" u="none" strike="noStrike" cap="none" baseline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174735" y="2271"/>
            <a:ext cx="762000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</a:pPr>
            <a:endParaRPr sz="1800" b="0" i="0" u="none" strike="noStrike" cap="none" baseline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1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marR="0" lvl="2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marR="0" lvl="3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828800" marR="0" lvl="4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286000" marR="0" lvl="5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0" marR="0" lvl="6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200400" marR="0" lvl="7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657600" marR="0" lvl="8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722312" y="19812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rgbClr val="FFFFFF"/>
              </a:buClr>
              <a:buFont typeface="Trebuchet MS"/>
              <a:buNone/>
              <a:defRPr sz="4300" b="1" cap="none" baseline="0">
                <a:solidFill>
                  <a:srgbClr val="FFFFFF"/>
                </a:solidFill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722312" y="3367087"/>
            <a:ext cx="7772400" cy="15097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20" indent="-7619" rtl="0">
              <a:spcBef>
                <a:spcPts val="0"/>
              </a:spcBef>
              <a:buClr>
                <a:schemeClr val="dk2"/>
              </a:buClr>
              <a:buFont typeface="Georgia"/>
              <a:buNone/>
              <a:defRPr sz="2100" b="0">
                <a:solidFill>
                  <a:schemeClr val="dk2"/>
                </a:solidFill>
              </a:defRPr>
            </a:lvl1pPr>
            <a:lvl2pPr rtl="0">
              <a:spcBef>
                <a:spcPts val="0"/>
              </a:spcBef>
              <a:buClr>
                <a:srgbClr val="3F3F3F"/>
              </a:buClr>
              <a:buFont typeface="Georgia"/>
              <a:buNone/>
              <a:defRPr sz="1800">
                <a:solidFill>
                  <a:srgbClr val="3F3F3F"/>
                </a:solidFill>
              </a:defRPr>
            </a:lvl2pPr>
            <a:lvl3pPr rtl="0">
              <a:spcBef>
                <a:spcPts val="0"/>
              </a:spcBef>
              <a:buClr>
                <a:srgbClr val="3F3F3F"/>
              </a:buClr>
              <a:buFont typeface="Georgia"/>
              <a:buNone/>
              <a:defRPr sz="1600">
                <a:solidFill>
                  <a:srgbClr val="3F3F3F"/>
                </a:solidFill>
              </a:defRPr>
            </a:lvl3pPr>
            <a:lvl4pPr rtl="0">
              <a:spcBef>
                <a:spcPts val="0"/>
              </a:spcBef>
              <a:buClr>
                <a:srgbClr val="3F3F3F"/>
              </a:buClr>
              <a:buFont typeface="Georgia"/>
              <a:buNone/>
              <a:defRPr sz="1400">
                <a:solidFill>
                  <a:srgbClr val="3F3F3F"/>
                </a:solidFill>
              </a:defRPr>
            </a:lvl4pPr>
            <a:lvl5pPr rtl="0">
              <a:spcBef>
                <a:spcPts val="0"/>
              </a:spcBef>
              <a:buClr>
                <a:srgbClr val="3F3F3F"/>
              </a:buClr>
              <a:buFont typeface="Georgia"/>
              <a:buNone/>
              <a:defRPr sz="1400">
                <a:solidFill>
                  <a:srgbClr val="3F3F3F"/>
                </a:solidFill>
              </a:defRPr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6586535" y="612647"/>
            <a:ext cx="957264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800" b="0" i="0" u="none" strike="noStrike" cap="none" baseline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5257800" y="612647"/>
            <a:ext cx="132588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 sz="800" b="0" i="0" u="none" strike="noStrike" cap="none" baseline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174735" y="2271"/>
            <a:ext cx="762000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</a:pPr>
            <a:endParaRPr sz="1800" b="0" i="0" u="none" strike="noStrike" cap="none" baseline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1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marR="0" lvl="2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marR="0" lvl="3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828800" marR="0" lvl="4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286000" marR="0" lvl="5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0" marR="0" lvl="6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200400" marR="0" lvl="7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657600" marR="0" lvl="8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_OBJECT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chemeClr val="dk2"/>
              </a:buClr>
              <a:buFont typeface="Trebuchet MS"/>
              <a:buNone/>
              <a:defRPr sz="4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457200" y="2249424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000"/>
            </a:lvl1pPr>
            <a:lvl2pPr rtl="0">
              <a:spcBef>
                <a:spcPts val="0"/>
              </a:spcBef>
              <a:defRPr sz="1900"/>
            </a:lvl2pPr>
            <a:lvl3pPr rtl="0">
              <a:spcBef>
                <a:spcPts val="0"/>
              </a:spcBef>
              <a:defRPr sz="1800"/>
            </a:lvl3pPr>
            <a:lvl4pPr rtl="0">
              <a:spcBef>
                <a:spcPts val="0"/>
              </a:spcBef>
              <a:defRPr sz="1800"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2"/>
          </p:nvPr>
        </p:nvSpPr>
        <p:spPr>
          <a:xfrm>
            <a:off x="4648200" y="2249424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000"/>
            </a:lvl1pPr>
            <a:lvl2pPr rtl="0">
              <a:spcBef>
                <a:spcPts val="0"/>
              </a:spcBef>
              <a:defRPr sz="1900"/>
            </a:lvl2pPr>
            <a:lvl3pPr rtl="0">
              <a:spcBef>
                <a:spcPts val="0"/>
              </a:spcBef>
              <a:defRPr sz="1800"/>
            </a:lvl3pPr>
            <a:lvl4pPr rtl="0">
              <a:spcBef>
                <a:spcPts val="0"/>
              </a:spcBef>
              <a:defRPr sz="1800"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dt" idx="10"/>
          </p:nvPr>
        </p:nvSpPr>
        <p:spPr>
          <a:xfrm>
            <a:off x="6586535" y="612647"/>
            <a:ext cx="957264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800" b="0" i="0" u="none" strike="noStrike" cap="none" baseline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ftr" idx="11"/>
          </p:nvPr>
        </p:nvSpPr>
        <p:spPr>
          <a:xfrm>
            <a:off x="5257800" y="612647"/>
            <a:ext cx="132588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 sz="800" b="0" i="0" u="none" strike="noStrike" cap="none" baseline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174735" y="2271"/>
            <a:ext cx="762000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</a:pPr>
            <a:endParaRPr sz="1800" b="0" i="0" u="none" strike="noStrike" cap="none" baseline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1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marR="0" lvl="2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marR="0" lvl="3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828800" marR="0" lvl="4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286000" marR="0" lvl="5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0" marR="0" lvl="6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200400" marR="0" lvl="7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657600" marR="0" lvl="8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TWO_OBJECTS_WITH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381000" y="1143000"/>
            <a:ext cx="8381999" cy="10698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 sz="4000" b="0" i="0" cap="none" baseline="0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381000" y="2244969"/>
            <a:ext cx="4041648" cy="457200"/>
          </a:xfrm>
          <a:prstGeom prst="rect">
            <a:avLst/>
          </a:prstGeom>
          <a:solidFill>
            <a:srgbClr val="DC3430">
              <a:alpha val="24705"/>
            </a:srgbClr>
          </a:solidFill>
          <a:ln w="127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indent="-7619" rtl="0">
              <a:spcBef>
                <a:spcPts val="0"/>
              </a:spcBef>
              <a:buClr>
                <a:srgbClr val="0C0C0C"/>
              </a:buClr>
              <a:buFont typeface="Georgia"/>
              <a:buNone/>
              <a:defRPr sz="1900" b="1">
                <a:solidFill>
                  <a:srgbClr val="0C0C0C"/>
                </a:solidFill>
              </a:defRPr>
            </a:lvl1pPr>
            <a:lvl2pPr rtl="0">
              <a:spcBef>
                <a:spcPts val="0"/>
              </a:spcBef>
              <a:buFont typeface="Georgia"/>
              <a:buNone/>
              <a:defRPr sz="2000" b="1"/>
            </a:lvl2pPr>
            <a:lvl3pPr rtl="0">
              <a:spcBef>
                <a:spcPts val="0"/>
              </a:spcBef>
              <a:buFont typeface="Georgia"/>
              <a:buNone/>
              <a:defRPr sz="1800" b="1"/>
            </a:lvl3pPr>
            <a:lvl4pPr rtl="0">
              <a:spcBef>
                <a:spcPts val="0"/>
              </a:spcBef>
              <a:buFont typeface="Georgia"/>
              <a:buNone/>
              <a:defRPr sz="1600" b="1"/>
            </a:lvl4pPr>
            <a:lvl5pPr rtl="0">
              <a:spcBef>
                <a:spcPts val="0"/>
              </a:spcBef>
              <a:buFont typeface="Georgia"/>
              <a:buNone/>
              <a:defRPr sz="1600" b="1"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4721225" y="2244969"/>
            <a:ext cx="4041774" cy="457200"/>
          </a:xfrm>
          <a:prstGeom prst="rect">
            <a:avLst/>
          </a:prstGeom>
          <a:solidFill>
            <a:srgbClr val="DC3430">
              <a:alpha val="24705"/>
            </a:srgbClr>
          </a:solidFill>
          <a:ln w="127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indent="-7619" rtl="0">
              <a:spcBef>
                <a:spcPts val="0"/>
              </a:spcBef>
              <a:buClr>
                <a:srgbClr val="0C0C0C"/>
              </a:buClr>
              <a:buFont typeface="Georgia"/>
              <a:buNone/>
              <a:defRPr sz="1900" b="1">
                <a:solidFill>
                  <a:srgbClr val="0C0C0C"/>
                </a:solidFill>
              </a:defRPr>
            </a:lvl1pPr>
            <a:lvl2pPr rtl="0">
              <a:spcBef>
                <a:spcPts val="0"/>
              </a:spcBef>
              <a:buFont typeface="Georgia"/>
              <a:buNone/>
              <a:defRPr sz="2000" b="1"/>
            </a:lvl2pPr>
            <a:lvl3pPr rtl="0">
              <a:spcBef>
                <a:spcPts val="0"/>
              </a:spcBef>
              <a:buFont typeface="Georgia"/>
              <a:buNone/>
              <a:defRPr sz="1800" b="1"/>
            </a:lvl3pPr>
            <a:lvl4pPr rtl="0">
              <a:spcBef>
                <a:spcPts val="0"/>
              </a:spcBef>
              <a:buFont typeface="Georgia"/>
              <a:buNone/>
              <a:defRPr sz="1600" b="1"/>
            </a:lvl4pPr>
            <a:lvl5pPr rtl="0">
              <a:spcBef>
                <a:spcPts val="0"/>
              </a:spcBef>
              <a:buFont typeface="Georgia"/>
              <a:buNone/>
              <a:defRPr sz="1600" b="1"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3"/>
          </p:nvPr>
        </p:nvSpPr>
        <p:spPr>
          <a:xfrm>
            <a:off x="381000" y="2708518"/>
            <a:ext cx="4041648" cy="388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0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1800"/>
            </a:lvl3pPr>
            <a:lvl4pPr rtl="0">
              <a:spcBef>
                <a:spcPts val="0"/>
              </a:spcBef>
              <a:defRPr sz="1600"/>
            </a:lvl4pPr>
            <a:lvl5pPr rtl="0">
              <a:spcBef>
                <a:spcPts val="0"/>
              </a:spcBef>
              <a:defRPr sz="1600"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4"/>
          </p:nvPr>
        </p:nvSpPr>
        <p:spPr>
          <a:xfrm>
            <a:off x="4718303" y="2708518"/>
            <a:ext cx="4041774" cy="388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0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1800"/>
            </a:lvl3pPr>
            <a:lvl4pPr rtl="0">
              <a:spcBef>
                <a:spcPts val="0"/>
              </a:spcBef>
              <a:defRPr sz="1600"/>
            </a:lvl4pPr>
            <a:lvl5pPr rtl="0">
              <a:spcBef>
                <a:spcPts val="0"/>
              </a:spcBef>
              <a:defRPr sz="1600"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6586535" y="612647"/>
            <a:ext cx="957264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800" b="0" i="0" u="none" strike="noStrike" cap="none" baseline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8174735" y="2271"/>
            <a:ext cx="762000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</a:pPr>
            <a:endParaRPr sz="1800" b="0" i="0" u="none" strike="noStrike" cap="none" baseline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1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marR="0" lvl="2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marR="0" lvl="3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828800" marR="0" lvl="4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286000" marR="0" lvl="5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0" marR="0" lvl="6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200400" marR="0" lvl="7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657600" marR="0" lvl="8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5257800" y="612647"/>
            <a:ext cx="132588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 sz="800" b="0" i="0" u="none" strike="noStrike" cap="none" baseline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98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 sz="4000">
                <a:solidFill>
                  <a:schemeClr val="dk2"/>
                </a:solidFill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6583679" y="612647"/>
            <a:ext cx="957264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800" b="0" i="0" u="none" strike="noStrike" cap="none" baseline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5257800" y="612647"/>
            <a:ext cx="132588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 sz="800" b="0" i="0" u="none" strike="noStrike" cap="none" baseline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8174735" y="2271"/>
            <a:ext cx="762000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</a:pPr>
            <a:endParaRPr sz="1800" b="0" i="0" u="none" strike="noStrike" cap="none" baseline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1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marR="0" lvl="2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marR="0" lvl="3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828800" marR="0" lvl="4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286000" marR="0" lvl="5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0" marR="0" lvl="6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200400" marR="0" lvl="7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657600" marR="0" lvl="8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6586535" y="612647"/>
            <a:ext cx="957264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800" b="0" i="0" u="none" strike="noStrike" cap="none" baseline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5257800" y="612647"/>
            <a:ext cx="132588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 sz="800" b="0" i="0" u="none" strike="noStrike" cap="none" baseline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8174735" y="2271"/>
            <a:ext cx="762000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</a:pPr>
            <a:endParaRPr sz="1800" b="0" i="0" u="none" strike="noStrike" cap="none" baseline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1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marR="0" lvl="2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marR="0" lvl="3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828800" marR="0" lvl="4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286000" marR="0" lvl="5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0" marR="0" lvl="6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200400" marR="0" lvl="7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657600" marR="0" lvl="8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OBJECT_WITH_CAPTIO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5353496" y="1101970"/>
            <a:ext cx="3383280" cy="8778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Font typeface="Trebuchet MS"/>
              <a:buNone/>
              <a:defRPr sz="1800" b="1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5353496" y="2010726"/>
            <a:ext cx="3383280" cy="46177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" indent="-9144" rtl="0">
              <a:spcBef>
                <a:spcPts val="0"/>
              </a:spcBef>
              <a:buFont typeface="Georgia"/>
              <a:buNone/>
              <a:defRPr sz="1400"/>
            </a:lvl1pPr>
            <a:lvl2pPr rtl="0">
              <a:spcBef>
                <a:spcPts val="0"/>
              </a:spcBef>
              <a:buFont typeface="Georgia"/>
              <a:buNone/>
              <a:defRPr sz="1200"/>
            </a:lvl2pPr>
            <a:lvl3pPr rtl="0">
              <a:spcBef>
                <a:spcPts val="0"/>
              </a:spcBef>
              <a:buFont typeface="Georgia"/>
              <a:buNone/>
              <a:defRPr sz="1000"/>
            </a:lvl3pPr>
            <a:lvl4pPr rtl="0">
              <a:spcBef>
                <a:spcPts val="0"/>
              </a:spcBef>
              <a:buFont typeface="Georgia"/>
              <a:buNone/>
              <a:defRPr sz="900"/>
            </a:lvl4pPr>
            <a:lvl5pPr rtl="0">
              <a:spcBef>
                <a:spcPts val="0"/>
              </a:spcBef>
              <a:buFont typeface="Georgia"/>
              <a:buNone/>
              <a:defRPr sz="900"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2"/>
          </p:nvPr>
        </p:nvSpPr>
        <p:spPr>
          <a:xfrm>
            <a:off x="152400" y="776287"/>
            <a:ext cx="5102351" cy="58521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3200"/>
            </a:lvl1pPr>
            <a:lvl2pPr rtl="0">
              <a:spcBef>
                <a:spcPts val="0"/>
              </a:spcBef>
              <a:defRPr sz="2800"/>
            </a:lvl2pPr>
            <a:lvl3pPr rtl="0">
              <a:spcBef>
                <a:spcPts val="0"/>
              </a:spcBef>
              <a:defRPr sz="2400"/>
            </a:lvl3pPr>
            <a:lvl4pPr rtl="0">
              <a:spcBef>
                <a:spcPts val="0"/>
              </a:spcBef>
              <a:defRPr sz="2000"/>
            </a:lvl4pPr>
            <a:lvl5pPr rtl="0">
              <a:spcBef>
                <a:spcPts val="0"/>
              </a:spcBef>
              <a:defRPr sz="2000"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dt" idx="10"/>
          </p:nvPr>
        </p:nvSpPr>
        <p:spPr>
          <a:xfrm>
            <a:off x="6586535" y="612647"/>
            <a:ext cx="957264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800" b="0" i="0" u="none" strike="noStrike" cap="none" baseline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ftr" idx="11"/>
          </p:nvPr>
        </p:nvSpPr>
        <p:spPr>
          <a:xfrm>
            <a:off x="5257800" y="612647"/>
            <a:ext cx="132588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 sz="800" b="0" i="0" u="none" strike="noStrike" cap="none" baseline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8174735" y="2271"/>
            <a:ext cx="762000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</a:pPr>
            <a:endParaRPr sz="1800" b="0" i="0" u="none" strike="noStrike" cap="none" baseline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1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marR="0" lvl="2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marR="0" lvl="3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828800" marR="0" lvl="4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286000" marR="0" lvl="5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0" marR="0" lvl="6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200400" marR="0" lvl="7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657600" marR="0" lvl="8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_WITH_CAPTIO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5440433" y="1109159"/>
            <a:ext cx="586803" cy="46816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buFont typeface="Trebuchet MS"/>
              <a:buNone/>
              <a:defRPr sz="2000" b="1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pic" idx="2"/>
          </p:nvPr>
        </p:nvSpPr>
        <p:spPr>
          <a:xfrm>
            <a:off x="403670" y="1143000"/>
            <a:ext cx="4572000" cy="4572000"/>
          </a:xfrm>
          <a:prstGeom prst="rect">
            <a:avLst/>
          </a:prstGeom>
          <a:solidFill>
            <a:srgbClr val="EAEAEA"/>
          </a:solidFill>
          <a:ln w="508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Clr>
                <a:schemeClr val="accent2"/>
              </a:buClr>
              <a:buFont typeface="Georgia"/>
              <a:buNone/>
              <a:defRPr sz="3200" b="0" i="0" u="none" strike="noStrike" cap="none" baseline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088442" y="3274308"/>
            <a:ext cx="2590800" cy="25164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lnSpc>
                <a:spcPct val="100000"/>
              </a:lnSpc>
              <a:spcBef>
                <a:spcPts val="0"/>
              </a:spcBef>
              <a:buFont typeface="Georgia"/>
              <a:buNone/>
              <a:defRPr sz="1300"/>
            </a:lvl1pPr>
            <a:lvl2pPr rtl="0">
              <a:spcBef>
                <a:spcPts val="0"/>
              </a:spcBef>
              <a:buFont typeface="Georgia"/>
              <a:buNone/>
              <a:defRPr sz="1200"/>
            </a:lvl2pPr>
            <a:lvl3pPr rtl="0">
              <a:spcBef>
                <a:spcPts val="0"/>
              </a:spcBef>
              <a:buFont typeface="Georgia"/>
              <a:buNone/>
              <a:defRPr sz="1000"/>
            </a:lvl3pPr>
            <a:lvl4pPr rtl="0">
              <a:spcBef>
                <a:spcPts val="0"/>
              </a:spcBef>
              <a:buFont typeface="Georgia"/>
              <a:buNone/>
              <a:defRPr sz="900"/>
            </a:lvl4pPr>
            <a:lvl5pPr rtl="0">
              <a:spcBef>
                <a:spcPts val="0"/>
              </a:spcBef>
              <a:buFont typeface="Georgia"/>
              <a:buNone/>
              <a:defRPr sz="900"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dt" idx="10"/>
          </p:nvPr>
        </p:nvSpPr>
        <p:spPr>
          <a:xfrm>
            <a:off x="6586535" y="612647"/>
            <a:ext cx="957264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800" b="0" i="0" u="none" strike="noStrike" cap="none" baseline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ftr" idx="11"/>
          </p:nvPr>
        </p:nvSpPr>
        <p:spPr>
          <a:xfrm>
            <a:off x="5257800" y="612647"/>
            <a:ext cx="132588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 sz="800" b="0" i="0" u="none" strike="noStrike" cap="none" baseline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8174735" y="2271"/>
            <a:ext cx="762000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</a:pPr>
            <a:endParaRPr sz="1800" b="0" i="0" u="none" strike="noStrike" cap="none" baseline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1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marR="0" lvl="2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marR="0" lvl="3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828800" marR="0" lvl="4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286000" marR="0" lvl="5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0" marR="0" lvl="6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200400" marR="0" lvl="7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657600" marR="0" lvl="8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366817"/>
            <a:ext cx="9144000" cy="84406"/>
          </a:xfrm>
          <a:prstGeom prst="rect">
            <a:avLst/>
          </a:prstGeom>
          <a:solidFill>
            <a:schemeClr val="accent2">
              <a:alpha val="49803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10"/>
          <p:cNvSpPr/>
          <p:nvPr/>
        </p:nvSpPr>
        <p:spPr>
          <a:xfrm>
            <a:off x="0" y="0"/>
            <a:ext cx="9144000" cy="31066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0" y="308276"/>
            <a:ext cx="9144001" cy="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 rot="10800000" flipH="1">
            <a:off x="5410182" y="360246"/>
            <a:ext cx="3733819" cy="910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 rot="10800000" flipH="1">
            <a:off x="5410200" y="440112"/>
            <a:ext cx="3733800" cy="180034"/>
          </a:xfrm>
          <a:prstGeom prst="rect">
            <a:avLst/>
          </a:prstGeom>
          <a:solidFill>
            <a:schemeClr val="accent2">
              <a:alpha val="49803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5407339" y="497504"/>
            <a:ext cx="3063240" cy="2743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15"/>
          <p:cNvSpPr/>
          <p:nvPr/>
        </p:nvSpPr>
        <p:spPr>
          <a:xfrm>
            <a:off x="7373646" y="588943"/>
            <a:ext cx="1600199" cy="3657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" name="Shape 16"/>
          <p:cNvSpPr/>
          <p:nvPr/>
        </p:nvSpPr>
        <p:spPr>
          <a:xfrm>
            <a:off x="9084965" y="-2001"/>
            <a:ext cx="57625" cy="621792"/>
          </a:xfrm>
          <a:prstGeom prst="rect">
            <a:avLst/>
          </a:prstGeom>
          <a:solidFill>
            <a:srgbClr val="FFFFFF">
              <a:alpha val="64705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Shape 17"/>
          <p:cNvSpPr/>
          <p:nvPr/>
        </p:nvSpPr>
        <p:spPr>
          <a:xfrm>
            <a:off x="9044481" y="-2001"/>
            <a:ext cx="27431" cy="621792"/>
          </a:xfrm>
          <a:prstGeom prst="rect">
            <a:avLst/>
          </a:prstGeom>
          <a:solidFill>
            <a:srgbClr val="FFFFFF">
              <a:alpha val="64705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" name="Shape 18"/>
          <p:cNvSpPr/>
          <p:nvPr/>
        </p:nvSpPr>
        <p:spPr>
          <a:xfrm>
            <a:off x="9025428" y="-2001"/>
            <a:ext cx="9143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8975422" y="-2001"/>
            <a:ext cx="27431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8915677" y="379"/>
            <a:ext cx="54863" cy="585215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/>
          <p:nvPr/>
        </p:nvSpPr>
        <p:spPr>
          <a:xfrm>
            <a:off x="8873475" y="379"/>
            <a:ext cx="9143" cy="585215"/>
          </a:xfrm>
          <a:prstGeom prst="rect">
            <a:avLst/>
          </a:prstGeom>
          <a:solidFill>
            <a:srgbClr val="FFFFFF">
              <a:alpha val="29803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buClr>
                <a:schemeClr val="dk2"/>
              </a:buClr>
              <a:buFont typeface="Trebuchet MS"/>
              <a:buNone/>
              <a:defRPr sz="4000" b="0" i="0" u="none" strike="noStrike" cap="none" baseline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65760" marR="0" indent="-156209" algn="l" rtl="0">
              <a:spcBef>
                <a:spcPts val="300"/>
              </a:spcBef>
              <a:buClr>
                <a:schemeClr val="accent3"/>
              </a:buClr>
              <a:buFont typeface="Arial"/>
              <a:buChar char="●"/>
              <a:defRPr sz="2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658368" marR="0" indent="-153543" algn="l" rtl="0">
              <a:spcBef>
                <a:spcPts val="300"/>
              </a:spcBef>
              <a:buClr>
                <a:schemeClr val="accent2"/>
              </a:buClr>
              <a:buFont typeface="Arial"/>
              <a:buChar char="●"/>
              <a:defRPr sz="2600" b="0" i="0" u="none" strike="noStrike" cap="none" baseline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23544" marR="0" indent="-132969" algn="l" rtl="0">
              <a:spcBef>
                <a:spcPts val="300"/>
              </a:spcBef>
              <a:buClr>
                <a:schemeClr val="accent1"/>
              </a:buClr>
              <a:buFont typeface="Arial"/>
              <a:buChar char="●"/>
              <a:defRPr sz="2400" b="0" i="0" u="none" strike="noStrike" cap="none" baseline="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179576" marR="0" indent="-119125" algn="l" rtl="0">
              <a:spcBef>
                <a:spcPts val="300"/>
              </a:spcBef>
              <a:buClr>
                <a:schemeClr val="accent1"/>
              </a:buClr>
              <a:buFont typeface="Arial"/>
              <a:buChar char="●"/>
              <a:defRPr sz="2200" b="0" i="0" u="none" strike="noStrike" cap="none" baseline="0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389888" marR="0" indent="-107188" algn="l" rtl="0">
              <a:spcBef>
                <a:spcPts val="300"/>
              </a:spcBef>
              <a:buClr>
                <a:schemeClr val="accent3"/>
              </a:buClr>
              <a:buFont typeface="Arial"/>
              <a:buChar char="●"/>
              <a:defRPr sz="2000" b="0" i="0" u="none" strike="noStrike" cap="none" baseline="0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1609344" marR="0" indent="-117094" algn="l" rtl="0">
              <a:spcBef>
                <a:spcPts val="300"/>
              </a:spcBef>
              <a:buClr>
                <a:schemeClr val="accent3"/>
              </a:buClr>
              <a:buFont typeface="Arial"/>
              <a:buChar char="●"/>
              <a:defRPr sz="1800" b="0" i="0" u="none" strike="noStrike" cap="none" baseline="0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1828800" marR="0" indent="-130175" algn="l" rtl="0">
              <a:spcBef>
                <a:spcPts val="300"/>
              </a:spcBef>
              <a:buClr>
                <a:schemeClr val="accent3"/>
              </a:buClr>
              <a:buFont typeface="Arial"/>
              <a:buChar char="●"/>
              <a:defRPr sz="1600" b="0" i="0" u="none" strike="noStrike" cap="none" baseline="0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2029968" marR="0" indent="-131317" algn="l" rtl="0">
              <a:spcBef>
                <a:spcPts val="300"/>
              </a:spcBef>
              <a:buClr>
                <a:schemeClr val="accent3"/>
              </a:buClr>
              <a:buFont typeface="Arial"/>
              <a:buChar char="●"/>
              <a:defRPr sz="1500" b="0" i="0" u="none" strike="noStrike" cap="none" baseline="0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2240280" marR="0" indent="-128904" algn="l" rtl="0">
              <a:spcBef>
                <a:spcPts val="300"/>
              </a:spcBef>
              <a:buClr>
                <a:schemeClr val="accent3"/>
              </a:buClr>
              <a:buFont typeface="Arial"/>
              <a:buChar char="●"/>
              <a:defRPr sz="1400" b="0" i="0" u="none" strike="noStrike" cap="none" baseline="0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6586535" y="612647"/>
            <a:ext cx="957264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800" b="0" i="0" u="none" strike="noStrike" cap="none" baseline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5257800" y="612647"/>
            <a:ext cx="132588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 sz="800" b="0" i="0" u="none" strike="noStrike" cap="none" baseline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174735" y="2271"/>
            <a:ext cx="762000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</a:pPr>
            <a:endParaRPr sz="1800" b="0" i="0" u="none" strike="noStrike" cap="none" baseline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1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marR="0" lvl="2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marR="0" lvl="3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828800" marR="0" lvl="4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286000" marR="0" lvl="5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743200" marR="0" lvl="6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200400" marR="0" lvl="7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657600" marR="0" lvl="8" indent="0" algn="l" rtl="0">
              <a:spcBef>
                <a:spcPts val="0"/>
              </a:spcBef>
            </a:pPr>
            <a:endParaRPr sz="1800" b="0" i="0" u="none" strike="noStrike" cap="none" baseline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&#1057;&#1073;&#1086;&#1088;&#1082;&#1072;%20&#1088;&#1086;&#1073;&#1086;&#1090;&#1072;%20LEGO.pptx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ctrTitle"/>
          </p:nvPr>
        </p:nvSpPr>
        <p:spPr>
          <a:xfrm>
            <a:off x="571472" y="5316560"/>
            <a:ext cx="8072494" cy="1470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4850" b="1" i="0" u="none" strike="noStrike" cap="none" baseline="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Робототехника – обучение с увлечением</a:t>
            </a:r>
          </a:p>
        </p:txBody>
      </p:sp>
      <p:pic>
        <p:nvPicPr>
          <p:cNvPr id="1026" name="Picture 2" descr="D:\фото\поход, день учителя 2014 роботы\DSC05653.JPG"/>
          <p:cNvPicPr>
            <a:picLocks noChangeAspect="1" noChangeArrowheads="1"/>
          </p:cNvPicPr>
          <p:nvPr/>
        </p:nvPicPr>
        <p:blipFill>
          <a:blip r:embed="rId3"/>
          <a:srcRect l="14000" r="4991"/>
          <a:stretch>
            <a:fillRect/>
          </a:stretch>
        </p:blipFill>
        <p:spPr bwMode="auto">
          <a:xfrm rot="5400000">
            <a:off x="1840999" y="193943"/>
            <a:ext cx="5229200" cy="484131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0" y="642918"/>
            <a:ext cx="9144000" cy="379419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-US" b="0" i="0" u="none" strike="noStrike" cap="none" baseline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Trebuchet MS"/>
              </a:rPr>
              <a:t>Этап </a:t>
            </a:r>
            <a:r>
              <a:rPr lang="en-US" b="0" i="0" u="none" strike="noStrike" cap="none" baseline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Trebuchet MS"/>
              </a:rPr>
              <a:t>1.</a:t>
            </a:r>
            <a:r>
              <a:rPr lang="ru-RU" b="0" i="0" u="none" strike="noStrike" cap="none" baseline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Trebuchet MS"/>
              </a:rPr>
              <a:t>Сборка робота</a:t>
            </a:r>
            <a:r>
              <a:rPr lang="ru-RU" b="0" i="0" u="sng" strike="noStrike" cap="none" baseline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Trebuchet MS"/>
                <a:hlinkClick r:id="rId3"/>
              </a:rPr>
              <a:t/>
            </a:r>
            <a:br>
              <a:rPr lang="ru-RU" b="0" i="0" u="sng" strike="noStrike" cap="none" baseline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Trebuchet MS"/>
                <a:hlinkClick r:id="rId3"/>
              </a:rPr>
            </a:b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Этап 2.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Программирование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2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.1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Написание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отладка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программы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.2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Тестирование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робота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2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.3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Подготовка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к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соревнованиям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Этап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Проведение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соревнований</a:t>
            </a:r>
            <a:endParaRPr lang="en-US" b="0" i="0" u="sng" strike="noStrike" cap="none" baseline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  <a:sym typeface="Trebuchet MS"/>
              <a:hlinkClick r:id="rId3"/>
            </a:endParaRPr>
          </a:p>
        </p:txBody>
      </p:sp>
      <p:pic>
        <p:nvPicPr>
          <p:cNvPr id="3" name="Picture 2" descr="Правильный robots.txt для WordPress - Школа WordPres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19056" y="3933056"/>
            <a:ext cx="2924944" cy="2924944"/>
          </a:xfrm>
          <a:prstGeom prst="rect">
            <a:avLst/>
          </a:prstGeom>
          <a:noFill/>
        </p:spPr>
      </p:pic>
      <p:pic>
        <p:nvPicPr>
          <p:cNvPr id="4" name="Picture 4" descr="Страны Восточной Азии. Китай и Гонконг - Страница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4607306"/>
            <a:ext cx="3384376" cy="225069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066799"/>
          </a:xfrm>
        </p:spPr>
        <p:txBody>
          <a:bodyPr/>
          <a:lstStyle/>
          <a:p>
            <a:pPr algn="ctr"/>
            <a:r>
              <a:rPr lang="ru-RU" sz="4400" b="1" dirty="0" smtClean="0"/>
              <a:t>Изучение среды управления и программирования </a:t>
            </a:r>
            <a:endParaRPr lang="ru-RU" sz="4400" b="1" dirty="0"/>
          </a:p>
        </p:txBody>
      </p:sp>
      <p:pic>
        <p:nvPicPr>
          <p:cNvPr id="3074" name="Picture 2" descr="I:\DCIM\101MSDCF\DSC07383.JPG"/>
          <p:cNvPicPr>
            <a:picLocks noChangeAspect="1" noChangeArrowheads="1"/>
          </p:cNvPicPr>
          <p:nvPr/>
        </p:nvPicPr>
        <p:blipFill>
          <a:blip r:embed="rId2"/>
          <a:srcRect l="3915" t="18272" r="2114" b="7335"/>
          <a:stretch>
            <a:fillRect/>
          </a:stretch>
        </p:blipFill>
        <p:spPr bwMode="auto">
          <a:xfrm>
            <a:off x="683568" y="2204864"/>
            <a:ext cx="7836861" cy="4653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1066799"/>
          </a:xfrm>
        </p:spPr>
        <p:txBody>
          <a:bodyPr/>
          <a:lstStyle/>
          <a:p>
            <a:r>
              <a:rPr lang="en-US" dirty="0" err="1" smtClean="0"/>
              <a:t>Стартовое</a:t>
            </a:r>
            <a:r>
              <a:rPr lang="en-US" dirty="0" smtClean="0"/>
              <a:t> </a:t>
            </a:r>
            <a:r>
              <a:rPr lang="en-US" dirty="0" err="1" smtClean="0"/>
              <a:t>окно</a:t>
            </a:r>
            <a:r>
              <a:rPr lang="en-US" dirty="0" smtClean="0"/>
              <a:t> </a:t>
            </a:r>
            <a:r>
              <a:rPr lang="en-US" dirty="0" err="1" smtClean="0"/>
              <a:t>программы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b="6471"/>
          <a:stretch>
            <a:fillRect/>
          </a:stretch>
        </p:blipFill>
        <p:spPr bwMode="auto">
          <a:xfrm>
            <a:off x="0" y="1717010"/>
            <a:ext cx="9144000" cy="514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105400" y="2636912"/>
            <a:ext cx="4038600" cy="32619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/>
          <a:p>
            <a:pPr marL="365760" marR="0" lvl="0" indent="-156209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Char char="●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Команды действия</a:t>
            </a:r>
          </a:p>
          <a:p>
            <a:pPr marL="365760" marR="0" lvl="0" indent="-156209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Char char="●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Управление операторами </a:t>
            </a:r>
          </a:p>
          <a:p>
            <a:pPr marL="365760" marR="0" lvl="0" indent="-156209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Char char="●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Датчики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 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  <a:p>
            <a:pPr marL="365760" marR="0" lvl="0" indent="-156209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Char char="●"/>
              <a:tabLst/>
              <a:defRPr/>
            </a:pP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  <a:p>
            <a:pPr marL="365760" marR="0" lvl="0" indent="-156209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Char char="●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Операции с данными</a:t>
            </a:r>
          </a:p>
          <a:p>
            <a:pPr marL="365760" marR="0" lvl="0" indent="-156209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Char char="●"/>
              <a:tabLst/>
              <a:defRPr/>
            </a:pPr>
            <a:r>
              <a:rPr lang="ru-RU" sz="2000" dirty="0" smtClean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Дополнение </a:t>
            </a:r>
          </a:p>
          <a:p>
            <a:pPr marL="365760" marR="0" lvl="0" indent="-156209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Char char="●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Мои блоки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2411760" y="2924944"/>
            <a:ext cx="2952328" cy="29523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2843808" y="3284984"/>
            <a:ext cx="2520280" cy="2592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3203848" y="3645024"/>
            <a:ext cx="2304256" cy="2304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3491880" y="4365104"/>
            <a:ext cx="1944216" cy="1656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3995936" y="4653136"/>
            <a:ext cx="1512168" cy="12961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4355976" y="5013176"/>
            <a:ext cx="1080120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692696"/>
            <a:ext cx="2952750" cy="649287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0000FF"/>
                </a:solidFill>
                <a:latin typeface="Tahoma" pitchFamily="34" charset="0"/>
              </a:rPr>
              <a:t>Алгоритм</a:t>
            </a:r>
            <a:endParaRPr lang="uk-UA" b="1" dirty="0" smtClean="0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340768"/>
            <a:ext cx="7632700" cy="34559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400" dirty="0" smtClean="0"/>
              <a:t>-   </a:t>
            </a:r>
            <a:r>
              <a:rPr lang="ru-RU" sz="3600" dirty="0" smtClean="0">
                <a:solidFill>
                  <a:srgbClr val="000000"/>
                </a:solidFill>
              </a:rPr>
              <a:t>это описание последовательности действий, строгое исполнение которых приводит к решению поставленной задачи за конечное число шагов.</a:t>
            </a:r>
            <a:endParaRPr lang="uk-UA" sz="3600" dirty="0" smtClean="0">
              <a:solidFill>
                <a:srgbClr val="000000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0771" y="5097463"/>
            <a:ext cx="6624637" cy="176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1475233" y="5026025"/>
            <a:ext cx="1079500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2699196" y="5026025"/>
            <a:ext cx="863600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3707258" y="5026025"/>
            <a:ext cx="863600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4715321" y="5026025"/>
            <a:ext cx="863600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5794821" y="5026025"/>
            <a:ext cx="863600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6875908" y="5026025"/>
            <a:ext cx="936625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251271" y="4810125"/>
            <a:ext cx="1152525" cy="431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chemeClr val="bg1"/>
                </a:solidFill>
              </a:rPr>
              <a:t>Начало</a:t>
            </a: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7883971" y="4810125"/>
            <a:ext cx="1152525" cy="431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chemeClr val="bg1"/>
                </a:solidFill>
              </a:rPr>
              <a:t>Конец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989138"/>
            <a:ext cx="5329237" cy="508000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0000FF"/>
                </a:solidFill>
              </a:rPr>
              <a:t>Кто такой исполнитель?</a:t>
            </a:r>
          </a:p>
        </p:txBody>
      </p:sp>
      <p:pic>
        <p:nvPicPr>
          <p:cNvPr id="118787" name="Picture 3" descr="robot(58174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4076700"/>
            <a:ext cx="2808287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8" name="Picture 4" descr="reshenie_rabochie_stancii_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3095625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9" name="Picture 5" descr="brown-man-ic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4388" y="765175"/>
            <a:ext cx="1728787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0" name="Picture 6" descr="davkovace_skloviny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4667250"/>
            <a:ext cx="25209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1" name="Picture 7" descr="clipart3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92725" y="2492375"/>
            <a:ext cx="3276600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2" name="Picture 8" descr="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63938" y="4273550"/>
            <a:ext cx="26638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3" name="Picture 9" descr="958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24300" y="-100013"/>
            <a:ext cx="3673475" cy="2403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94" name="Rectangle 10"/>
          <p:cNvSpPr>
            <a:spLocks noChangeArrowheads="1"/>
          </p:cNvSpPr>
          <p:nvPr/>
        </p:nvSpPr>
        <p:spPr bwMode="auto">
          <a:xfrm>
            <a:off x="177800" y="2425700"/>
            <a:ext cx="4681538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800" b="1">
                <a:solidFill>
                  <a:srgbClr val="000000"/>
                </a:solidFill>
              </a:rPr>
              <a:t>Исполнитель – человек, группа людей, животное, техническое устройство, способные выполнять заданные команды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8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8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8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8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642918"/>
            <a:ext cx="8229600" cy="1066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Trebuchet MS"/>
              <a:buNone/>
            </a:pPr>
            <a:r>
              <a:rPr lang="en-US" sz="3600" b="1" i="0" u="none" strike="noStrike" cap="none" baseline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Программирование движения робота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457200" y="1818532"/>
            <a:ext cx="8229600" cy="47537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65760" marR="0" lvl="0" indent="-264160" algn="l" rtl="0">
              <a:spcBef>
                <a:spcPts val="300"/>
              </a:spcBef>
              <a:buClr>
                <a:schemeClr val="accent3"/>
              </a:buClr>
              <a:buSzPct val="25000"/>
              <a:buFont typeface="Arial"/>
              <a:buNone/>
            </a:pPr>
            <a:r>
              <a:rPr lang="en-US" sz="26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Создадим</a:t>
            </a: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программу</a:t>
            </a: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с </a:t>
            </a:r>
            <a:r>
              <a:rPr lang="en-US" sz="26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шестью</a:t>
            </a: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различными</a:t>
            </a: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видами</a:t>
            </a: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вождения</a:t>
            </a: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26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все</a:t>
            </a: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с </a:t>
            </a:r>
            <a:r>
              <a:rPr lang="en-US" sz="26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использованием</a:t>
            </a: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блока</a:t>
            </a: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движения</a:t>
            </a: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b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n-US" sz="26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Движение</a:t>
            </a: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прямо</a:t>
            </a: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вперед</a:t>
            </a: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b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26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Движение</a:t>
            </a: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6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назад</a:t>
            </a:r>
            <a:r>
              <a:rPr lang="en-US" sz="26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en-US" sz="26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Поворот</a:t>
            </a: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двумя</a:t>
            </a: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двигателями</a:t>
            </a: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налево</a:t>
            </a: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b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</a:t>
            </a:r>
            <a:r>
              <a:rPr lang="en-US" sz="26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Поворот</a:t>
            </a: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двумя</a:t>
            </a: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двигателями</a:t>
            </a: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направо</a:t>
            </a: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b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5. </a:t>
            </a:r>
            <a:r>
              <a:rPr lang="en-US" sz="26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Поворот</a:t>
            </a: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одним</a:t>
            </a: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двигателем</a:t>
            </a: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налево</a:t>
            </a: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26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одно</a:t>
            </a: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колесо</a:t>
            </a: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поворачивается</a:t>
            </a: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6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другое</a:t>
            </a: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нет</a:t>
            </a: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);</a:t>
            </a:r>
            <a:b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6. </a:t>
            </a:r>
            <a:r>
              <a:rPr lang="en-US" sz="26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Поворот</a:t>
            </a: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одним</a:t>
            </a: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двигателем</a:t>
            </a: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направо</a:t>
            </a:r>
            <a:r>
              <a:rPr lang="en-US" sz="2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908720"/>
            <a:ext cx="5760640" cy="53285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Them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90</Words>
  <Application>Microsoft Office PowerPoint</Application>
  <PresentationFormat>Экран (4:3)</PresentationFormat>
  <Paragraphs>22</Paragraphs>
  <Slides>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Custom Theme</vt:lpstr>
      <vt:lpstr>Робототехника – обучение с увлечением</vt:lpstr>
      <vt:lpstr>Этап 1.Сборка робота Этап 2. Программирование         2.1 Написание и отладка программы         2.2 Тестирование робота         2.3 Подготовка к соревнованиям Этап 3. Проведение соревнований</vt:lpstr>
      <vt:lpstr>Изучение среды управления и программирования </vt:lpstr>
      <vt:lpstr>Стартовое окно программы </vt:lpstr>
      <vt:lpstr>Алгоритм</vt:lpstr>
      <vt:lpstr>Кто такой исполнитель?</vt:lpstr>
      <vt:lpstr>Программирование движения робота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Робототехника – обучение с увлечением</dc:title>
  <dc:creator>User</dc:creator>
  <cp:lastModifiedBy>User</cp:lastModifiedBy>
  <cp:revision>12</cp:revision>
  <dcterms:modified xsi:type="dcterms:W3CDTF">2015-11-24T20:18:49Z</dcterms:modified>
</cp:coreProperties>
</file>