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WOvXMVBmB4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41" y="0"/>
            <a:ext cx="91492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Народные промыслы: охота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rkutc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2415323331202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imals-sk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9cc943b9e6c4fd1b41ceb2550fb--dlya-doma-i-interera-roga-losya-na-ste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85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p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su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478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олик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картину Перова, а так же что изображено за белым прямоугольником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ксим\Desktop\перов василий охотники на прива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7"/>
            <a:ext cx="9144000" cy="551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«Охотники на привале»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ксим\Desktop\Народные промыслы\перов василий охотники на прива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7623"/>
            <a:ext cx="8383637" cy="547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картину Бруно Андреаса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ксим\Desktop\бруно андреас охотник с лисой в ру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5165"/>
            <a:ext cx="9144000" cy="566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«Охотник с лисой в руке»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ксим\Desktop\Народные промыслы\бруно андреас охотник с лисой в ру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478"/>
            <a:ext cx="9144000" cy="5721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и название картины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ксим\Desktop\Народные промыслы\лучанов Дмитрий - охота на во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4643"/>
            <a:ext cx="9144000" cy="5663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Лучанов</a:t>
            </a:r>
            <a:r>
              <a:rPr lang="ru-RU" dirty="0" smtClean="0"/>
              <a:t> – «Охота на волка»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аксим\Desktop\Народные промыслы\лучанов Дмитрий - охота на во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2701"/>
            <a:ext cx="9144000" cy="55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и название картины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Максим\Desktop\долгополов виктор охота на каб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Долгополов Виктор – «Охота на кабана»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ксим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и название картины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Users\Максим\Desktop\машков игорь - охотничьи рассказы в тайге у кос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Машков Игорь – «Охотничьи рассказы в тайге у костра»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Максим\Desktop\Народные промыслы\машков игорь - охотничьи рассказы в тайге у кос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2401"/>
            <a:ext cx="9144000" cy="545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75</Words>
  <Application>Microsoft Office PowerPoint</Application>
  <PresentationFormat>Экран (4:3)</PresentationFormat>
  <Paragraphs>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Назовите картину Перова, а так же что изображено за белым прямоугольником?</vt:lpstr>
      <vt:lpstr>«Охотники на привале»</vt:lpstr>
      <vt:lpstr>Назовите картину Бруно Андреаса</vt:lpstr>
      <vt:lpstr>«Охотник с лисой в руке»</vt:lpstr>
      <vt:lpstr>Автор и название картины?</vt:lpstr>
      <vt:lpstr>Дмитрий Лучанов – «Охота на волка»</vt:lpstr>
      <vt:lpstr>Автор и название картины?</vt:lpstr>
      <vt:lpstr>Долгополов Виктор – «Охота на кабана»</vt:lpstr>
      <vt:lpstr>Автор и название картины?</vt:lpstr>
      <vt:lpstr>Машков Игорь – «Охотничьи рассказы в тайге у костра»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9</cp:revision>
  <dcterms:created xsi:type="dcterms:W3CDTF">2018-04-09T21:06:44Z</dcterms:created>
  <dcterms:modified xsi:type="dcterms:W3CDTF">2018-04-11T02:22:43Z</dcterms:modified>
</cp:coreProperties>
</file>