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58" r:id="rId3"/>
    <p:sldId id="26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9F7-27D5-487C-AF3B-47320A629A9A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862C-978F-4DC7-9C42-B8BDED2BC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9F7-27D5-487C-AF3B-47320A629A9A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862C-978F-4DC7-9C42-B8BDED2BC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9F7-27D5-487C-AF3B-47320A629A9A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862C-978F-4DC7-9C42-B8BDED2BC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9F7-27D5-487C-AF3B-47320A629A9A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862C-978F-4DC7-9C42-B8BDED2BC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9F7-27D5-487C-AF3B-47320A629A9A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C0862C-978F-4DC7-9C42-B8BDED2BC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9F7-27D5-487C-AF3B-47320A629A9A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862C-978F-4DC7-9C42-B8BDED2BC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9F7-27D5-487C-AF3B-47320A629A9A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862C-978F-4DC7-9C42-B8BDED2BC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9F7-27D5-487C-AF3B-47320A629A9A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862C-978F-4DC7-9C42-B8BDED2BC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9F7-27D5-487C-AF3B-47320A629A9A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862C-978F-4DC7-9C42-B8BDED2BC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9F7-27D5-487C-AF3B-47320A629A9A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862C-978F-4DC7-9C42-B8BDED2BC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9F7-27D5-487C-AF3B-47320A629A9A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862C-978F-4DC7-9C42-B8BDED2BC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C4E9F7-27D5-487C-AF3B-47320A629A9A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C0862C-978F-4DC7-9C42-B8BDED2BC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603448"/>
            <a:ext cx="8229600" cy="18288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r>
              <a:rPr lang="ru-RU" sz="8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аша армия </a:t>
            </a:r>
            <a:endParaRPr lang="ru-RU" sz="88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rossaprimavera.ru/static/files/c41b9c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572" y="3861048"/>
            <a:ext cx="4495428" cy="2996952"/>
          </a:xfrm>
          <a:prstGeom prst="rect">
            <a:avLst/>
          </a:prstGeom>
          <a:noFill/>
        </p:spPr>
      </p:pic>
      <p:pic>
        <p:nvPicPr>
          <p:cNvPr id="1028" name="Picture 4" descr="https://img.tsargrad.tv/cache/3/5/army-out.jpg/w1056h594f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052736"/>
            <a:ext cx="4864539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Танкист</a:t>
            </a:r>
            <a:endParaRPr lang="ru-RU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620688"/>
            <a:ext cx="5256584" cy="432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Я на «тракторе» служу,</a:t>
            </a:r>
          </a:p>
          <a:p>
            <a:pPr>
              <a:buNone/>
            </a:pPr>
            <a:r>
              <a:rPr lang="ru-RU" sz="2400" dirty="0" smtClean="0"/>
              <a:t>Только так, я вам скажу:</a:t>
            </a:r>
          </a:p>
          <a:p>
            <a:pPr>
              <a:buNone/>
            </a:pPr>
            <a:r>
              <a:rPr lang="ru-RU" sz="2400" dirty="0" smtClean="0"/>
              <a:t>«Ведь прежде чем пахать мне пашню,</a:t>
            </a:r>
          </a:p>
          <a:p>
            <a:pPr>
              <a:buNone/>
            </a:pPr>
            <a:r>
              <a:rPr lang="ru-RU" sz="2400" dirty="0" smtClean="0"/>
              <a:t>Я разверну сначала башню».</a:t>
            </a:r>
            <a:endParaRPr lang="ru-RU" sz="2400" dirty="0"/>
          </a:p>
        </p:txBody>
      </p:sp>
      <p:pic>
        <p:nvPicPr>
          <p:cNvPr id="43010" name="Picture 2" descr="http://elitefon.ru/download.php?file=201211/1024x600/elitefon.ru-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6835308" cy="400506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games.mail.ru/pic/pc/gallery/77/9f/93850cd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c.pics.livejournal.com/vikivanov/72955680/98900/98900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nosmi.ru/images/23523/00/23523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mirageswar.com/uploads/posts/2013-01/1358876329_451573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960440"/>
          </a:xfrm>
          <a:prstGeom prst="rect">
            <a:avLst/>
          </a:prstGeom>
          <a:noFill/>
        </p:spPr>
      </p:pic>
      <p:pic>
        <p:nvPicPr>
          <p:cNvPr id="55300" name="Picture 4" descr="http://zhitomir-online.com/uploads/posts/2014-03/1393851624_5502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1"/>
            <a:ext cx="4355977" cy="5229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allday1.com/imagedb/17/0/17386514c10905c454d1fe97a2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162301"/>
          </a:xfrm>
          <a:prstGeom prst="rect">
            <a:avLst/>
          </a:prstGeom>
          <a:noFill/>
        </p:spPr>
      </p:pic>
      <p:pic>
        <p:nvPicPr>
          <p:cNvPr id="56324" name="Picture 4" descr="http://vistanews.ru/uploads/posts/2016-10/medium/1477120150_1454954470_25611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90880"/>
            <a:ext cx="5364088" cy="356711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savepic.ru/7823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4035" cy="3212976"/>
          </a:xfrm>
          <a:prstGeom prst="rect">
            <a:avLst/>
          </a:prstGeom>
          <a:noFill/>
        </p:spPr>
      </p:pic>
      <p:pic>
        <p:nvPicPr>
          <p:cNvPr id="57348" name="Picture 4" descr="http://vetert.ru/rossiya/volgograd/event/14-voenno-istoricheskaya-rekonstruktsiya/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5076056" cy="36450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playcast.ru/uploads/2015/01/05/114425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1584176" cy="1970264"/>
          </a:xfrm>
          <a:prstGeom prst="rect">
            <a:avLst/>
          </a:prstGeom>
          <a:noFill/>
        </p:spPr>
      </p:pic>
      <p:pic>
        <p:nvPicPr>
          <p:cNvPr id="1026" name="Picture 2" descr="http://rebenok.com/img/10403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060848"/>
            <a:ext cx="2585864" cy="2047876"/>
          </a:xfrm>
          <a:prstGeom prst="rect">
            <a:avLst/>
          </a:prstGeom>
          <a:noFill/>
        </p:spPr>
      </p:pic>
      <p:pic>
        <p:nvPicPr>
          <p:cNvPr id="1028" name="Picture 4" descr="http://montessoriself.ru/wp-content/uploads/2016/01/ra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21088"/>
            <a:ext cx="3382119" cy="2446016"/>
          </a:xfrm>
          <a:prstGeom prst="rect">
            <a:avLst/>
          </a:prstGeom>
          <a:noFill/>
        </p:spPr>
      </p:pic>
      <p:pic>
        <p:nvPicPr>
          <p:cNvPr id="1030" name="Picture 6" descr="http://cs618522.vk.me/v618522332/2ed2/BMkTmblT2H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1944216" cy="2148830"/>
          </a:xfrm>
          <a:prstGeom prst="rect">
            <a:avLst/>
          </a:prstGeom>
          <a:noFill/>
        </p:spPr>
      </p:pic>
      <p:pic>
        <p:nvPicPr>
          <p:cNvPr id="1032" name="Picture 8" descr="http://zakraski.ru/games/2/Raskraska_veselyiy_samoletik/Raskraska_veselyiy_samolet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88640"/>
            <a:ext cx="2534682" cy="1728192"/>
          </a:xfrm>
          <a:prstGeom prst="rect">
            <a:avLst/>
          </a:prstGeom>
          <a:noFill/>
        </p:spPr>
      </p:pic>
      <p:pic>
        <p:nvPicPr>
          <p:cNvPr id="1034" name="Picture 10" descr="http://shop.million-otkrytok.ru/pub_images/catalog/4607091440508080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64904"/>
            <a:ext cx="2740554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1517E-6 C 0.01285 -0.00463 0.03351 -0.00324 0.04566 -0.00393 C 0.05382 -0.00625 0.06372 -0.00995 0.07031 -0.01712 C 0.0757 -0.0229 0.07952 -0.02938 0.08524 -0.03424 C 0.1 -0.0465 0.12674 -0.04534 0.14167 -0.04603 C 0.14601 -0.04696 0.14948 -0.04835 0.15347 -0.04997 C 0.15764 -0.0539 0.16215 -0.05575 0.16649 -0.05922 C 0.17049 -0.06223 0.17396 -0.06639 0.1783 -0.06847 C 0.18403 -0.07611 0.19167 -0.0849 0.19913 -0.08952 C 0.21129 -0.10572 0.22552 -0.12422 0.24167 -0.13324 C 0.24531 -0.14065 0.25087 -0.14065 0.25347 -0.15036 C 0.25868 -0.16979 0.26406 -0.18899 0.26945 -0.20842 C 0.2717 -0.21652 0.27205 -0.22531 0.27431 -0.2334 C 0.2757 -0.2459 0.27969 -0.26232 0.28524 -0.27296 C 0.2875 -0.28476 0.28438 -0.27227 0.28924 -0.28221 C 0.29167 -0.2873 0.29288 -0.29494 0.29514 -0.30072 C 0.3007 -0.31506 0.30278 -0.33704 0.31198 -0.34814 C 0.3158 -0.36225 0.33021 -0.37359 0.33872 -0.38238 C 0.34288 -0.38677 0.34358 -0.39024 0.34861 -0.39163 C 0.35295 -0.40065 0.35903 -0.40412 0.36649 -0.40759 C 0.36945 -0.40898 0.3724 -0.41245 0.37535 -0.41407 C 0.3809 -0.4173 0.38733 -0.418 0.39306 -0.42077 C 0.4059 -0.42031 0.41893 -0.42031 0.43177 -0.41939 C 0.44097 -0.41869 0.45 -0.41407 0.45955 -0.41407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46 C 0.0059 0.00232 0.01267 -0.003 0.01875 -0.0037 C 0.025 -0.00462 0.03125 -0.00462 0.0375 -0.00509 C 0.03854 -0.00532 0.04843 -0.00601 0.05139 -0.00833 C 0.05642 -0.01249 0.0625 -0.01688 0.06823 -0.0192 C 0.07118 -0.02336 0.07291 -0.02961 0.07621 -0.03308 C 0.0802 -0.03747 0.08368 -0.04025 0.08715 -0.04557 C 0.08906 -0.05575 0.09201 -0.0724 0.09705 -0.07957 C 0.1 -0.09484 0.10659 -0.10849 0.11076 -0.12306 C 0.11302 -0.13069 0.11406 -0.13856 0.1177 -0.1448 C 0.12014 -0.15568 0.11684 -0.14203 0.1217 -0.15568 C 0.12586 -0.16724 0.12986 -0.17927 0.13368 -0.19107 C 0.13524 -0.19616 0.1368 -0.20171 0.13854 -0.20657 C 0.13975 -0.20981 0.14253 -0.21582 0.14253 -0.21559 C 0.14375 -0.22299 0.14635 -0.22646 0.14843 -0.23294 C 0.15086 -0.24057 0.15243 -0.24844 0.15642 -0.25468 C 0.1592 -0.26671 0.16527 -0.27596 0.17031 -0.28568 C 0.17708 -0.29886 0.16684 -0.28059 0.17413 -0.29632 C 0.17639 -0.30118 0.17951 -0.30627 0.18211 -0.31043 C 0.18437 -0.32015 0.18871 -0.32685 0.19496 -0.33056 C 0.19843 -0.33541 0.2026 -0.33634 0.20694 -0.33796 C 0.21527 -0.34721 0.22916 -0.34652 0.23854 -0.34767 C 0.25833 -0.34999 0.27517 -0.35137 0.296 -0.3523 C 0.31041 -0.35577 0.325 -0.35669 0.33958 -0.35669 " pathEditMode="relative" rAng="0" ptsTypes="fffffffffffffffffffffff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96253E-6 C 0.01857 0.00139 0.02968 0.00232 0.0486 0.00139 C 0.06891 -0.00115 0.06909 -0.00185 0.09912 0.00139 C 0.10555 0.00209 0.11162 0.00741 0.11787 0.00926 C 0.1295 0.01666 0.11249 0.00648 0.12777 0.01319 C 0.12881 0.01365 0.12968 0.01504 0.13072 0.01573 C 0.13194 0.01643 0.13332 0.01666 0.13471 0.01712 C 0.1493 0.0384 0.16579 0.05668 0.17829 0.0805 C 0.18367 0.09091 0.18489 0.10248 0.18905 0.11335 C 0.19044 0.12422 0.19339 0.13417 0.19513 0.14504 C 0.19374 0.18714 0.18784 0.22786 0.18124 0.26903 C 0.17707 0.29448 0.17516 0.32062 0.16926 0.3456 C 0.16822 0.3641 0.1651 0.38168 0.16232 0.39973 C 0.16041 0.41268 0.15989 0.42448 0.15641 0.43674 C 0.1552 0.45039 0.15294 0.46427 0.15051 0.47768 C 0.14982 0.48902 0.1493 0.49943 0.14756 0.51053 C 0.14617 0.54037 0.14114 0.57437 0.1486 0.60283 C 0.14999 0.61324 0.15051 0.61416 0.1585 0.61601 C 0.16718 0.62018 0.1769 0.61809 0.1861 0.61994 C 0.19669 0.61948 0.20728 0.61994 0.21787 0.61856 C 0.22048 0.61856 0.22569 0.61601 0.22569 0.61601 C 0.24322 0.60167 0.28714 0.60699 0.29912 0.60676 C 0.31301 0.60514 0.32673 0.6063 0.34062 0.60815 C 0.34721 0.61092 0.34444 0.61092 0.3486 0.61092 " pathEditMode="relative" ptsTypes="fffffffffffffffffffffff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.ytimg.com/vi/gPeegoW6qtA/m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3048000" cy="2016224"/>
          </a:xfrm>
          <a:prstGeom prst="rect">
            <a:avLst/>
          </a:prstGeom>
          <a:noFill/>
        </p:spPr>
      </p:pic>
      <p:pic>
        <p:nvPicPr>
          <p:cNvPr id="32774" name="Picture 6" descr="http://cliparthut.com/clip-arts/698/parachute-clip-art-6986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20889"/>
            <a:ext cx="2278180" cy="2088232"/>
          </a:xfrm>
          <a:prstGeom prst="rect">
            <a:avLst/>
          </a:prstGeom>
          <a:noFill/>
        </p:spPr>
      </p:pic>
      <p:pic>
        <p:nvPicPr>
          <p:cNvPr id="32776" name="Picture 8" descr="http://img10.wikimart.ru/72/71/1c38bd81-2b32-4d7f-8952-2908a27172c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667000" cy="2376264"/>
          </a:xfrm>
          <a:prstGeom prst="rect">
            <a:avLst/>
          </a:prstGeom>
          <a:noFill/>
        </p:spPr>
      </p:pic>
      <p:pic>
        <p:nvPicPr>
          <p:cNvPr id="32778" name="Picture 10" descr="http://cs305701.vk.me/v305701558/2c5c/cP8_xu2gO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36912"/>
            <a:ext cx="2607957" cy="2089820"/>
          </a:xfrm>
          <a:prstGeom prst="rect">
            <a:avLst/>
          </a:prstGeom>
          <a:noFill/>
        </p:spPr>
      </p:pic>
      <p:pic>
        <p:nvPicPr>
          <p:cNvPr id="32780" name="Picture 12" descr="http://www.playcast.ru/uploads/2015/05/28/137691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3348" y="4725144"/>
            <a:ext cx="2790652" cy="2132856"/>
          </a:xfrm>
          <a:prstGeom prst="rect">
            <a:avLst/>
          </a:prstGeom>
          <a:noFill/>
        </p:spPr>
      </p:pic>
      <p:pic>
        <p:nvPicPr>
          <p:cNvPr id="8" name="Picture 2" descr="http://player.myshared.ru/4/246413/slides/slide_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775495"/>
            <a:ext cx="2915816" cy="208250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98358E-6 C 0.0099 -0.00878 0.02431 -0.00832 0.03576 -0.01063 C 0.04757 -0.01619 0.05885 -0.0185 0.07135 -0.01989 C 0.11424 -0.01919 0.12778 -0.02197 0.15851 -0.01595 C 0.1658 -0.01295 0.17361 -0.0111 0.18125 -0.00925 C 0.18611 -0.00809 0.19618 -0.0067 0.19618 -0.0067 C 0.20434 -0.003 0.21267 -0.00115 0.22083 0.00255 C 0.22865 0.00602 0.23576 0.01088 0.24358 0.01435 C 0.24653 0.01713 0.24948 0.01851 0.2526 0.02106 C 0.26424 0.04211 0.25208 0.06339 0.24653 0.08305 C 0.24479 0.0893 0.24444 0.09554 0.24062 0.10017 C 0.23837 0.11035 0.2349 0.12053 0.23177 0.13047 C 0.22969 0.13695 0.22969 0.1432 0.22674 0.14898 C 0.22413 0.15985 0.22257 0.17142 0.21979 0.18206 C 0.21944 0.1846 0.21927 0.18738 0.21892 0.18992 C 0.2184 0.19362 0.21684 0.20056 0.21684 0.20056 C 0.21719 0.23087 0.21719 0.26117 0.21788 0.29147 C 0.21806 0.2961 0.21927 0.30165 0.22187 0.30466 C 0.22674 0.32201 0.23889 0.33126 0.24965 0.34167 C 0.25503 0.34699 0.26042 0.35347 0.26649 0.3574 C 0.27344 0.36665 0.28455 0.37151 0.2941 0.37336 C 0.30399 0.37243 0.30903 0.37105 0.31788 0.36943 C 0.33524 0.36133 0.34323 0.35763 0.3625 0.35624 C 0.36615 0.35532 0.36962 0.35347 0.37326 0.35347 C 0.3875 0.35393 0.41597 0.35624 0.41597 0.35624 C 0.42917 0.35578 0.44618 0.36457 0.45556 0.35208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14527E-6 C 0.01077 -0.00509 0.0224 -0.00694 0.03368 -0.00925 C 0.0441 -0.01411 0.05452 -0.01712 0.06545 -0.01989 C 0.07552 -0.03007 0.06337 -0.01874 0.07327 -0.02522 C 0.07691 -0.02753 0.08038 -0.03169 0.0842 -0.03424 C 0.08872 -0.04094 0.09497 -0.04441 0.1 -0.0502 C 0.11858 -0.07171 0.14045 -0.08027 0.16337 -0.09114 C 0.16615 -0.09461 0.17431 -0.09623 0.17431 -0.09623 C 0.1849 -0.10363 0.19913 -0.1034 0.21094 -0.10548 C 0.2434 -0.10479 0.25642 -0.10988 0.28021 -0.10155 C 0.28281 -0.09831 0.28507 -0.09623 0.28715 -0.0923 C 0.28906 -0.08883 0.29306 -0.08189 0.29306 -0.08189 C 0.29549 -0.0724 0.2941 -0.07634 0.29705 -0.06986 C 0.29913 -0.04326 0.30156 -0.01434 0.29219 0.01041 C 0.29115 0.01897 0.2882 0.02568 0.28611 0.03423 C 0.2816 0.0532 0.2783 0.07217 0.27327 0.09091 C 0.27257 0.10224 0.27327 0.1152 0.26927 0.12537 C 0.26736 0.14226 0.26285 0.15845 0.26042 0.17534 C 0.25972 0.1802 0.2592 0.18506 0.25851 0.18991 C 0.25799 0.19361 0.25642 0.20055 0.25642 0.20055 C 0.25382 0.2526 0.25035 0.29701 0.28524 0.32709 C 0.28958 0.33495 0.29514 0.34004 0.30208 0.34305 C 0.30764 0.34259 0.31337 0.34259 0.31892 0.34166 C 0.32327 0.34097 0.32552 0.33634 0.32969 0.33495 C 0.34063 0.33148 0.35139 0.32639 0.36233 0.32315 C 0.36667 0.32038 0.37622 0.31783 0.37622 0.31783 C 0.38924 0.3183 0.40573 0.31089 0.41476 0.32315 " pathEditMode="relative" ptsTypes="ffffffffffffffffffffffffffA">
                                      <p:cBhvr>
                                        <p:cTn id="10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3.7659E-6 C 0.01163 0.00255 0.02586 0.00764 0.03664 0.01435 C 0.04358 0.01874 0.05 0.02568 0.05747 0.02776 C 0.07101 0.03169 0.08386 0.0384 0.09705 0.04349 C 0.1066 0.04719 0.11684 0.04835 0.12674 0.04997 C 0.14341 0.05274 0.15955 0.05806 0.17622 0.06061 C 0.1974 0.05899 0.21858 0.06061 0.23959 0.05529 C 0.25782 0.05043 0.27587 0.03933 0.2941 0.03678 C 0.32118 0.02799 0.34462 0.00787 0.37118 -0.00277 C 0.37431 -0.00694 0.37726 -0.0067 0.38021 -0.01064 C 0.38247 -0.02082 0.39219 -0.03053 0.39792 -0.03701 C 0.40295 -0.04279 0.40486 -0.04857 0.40886 -0.05551 C 0.41719 -0.07009 0.42865 -0.0835 0.44063 -0.09229 C 0.44896 -0.10664 0.45625 -0.12144 0.46337 -0.13717 C 0.46441 -0.14758 0.46702 -0.15729 0.46806 -0.1677 C 0.46806 -0.17048 0.46702 -0.20865 0.46632 -0.21513 C 0.46233 -0.24589 0.45226 -0.27989 0.43959 -0.30603 C 0.43403 -0.3176 0.43195 -0.31552 0.4257 -0.32593 C 0.42361 -0.32917 0.42292 -0.33333 0.42084 -0.33634 C 0.39688 -0.37034 0.41841 -0.33587 0.40191 -0.35623 C 0.39966 -0.35901 0.39827 -0.36294 0.39601 -0.36548 C 0.38924 -0.37312 0.38021 -0.37913 0.37327 -0.38653 C 0.36875 -0.39116 0.36667 -0.39602 0.36129 -0.39856 C 0.35608 -0.4055 0.35261 -0.4129 0.34757 -0.41961 C 0.34427 -0.43187 0.33646 -0.44344 0.33073 -0.45385 C 0.33039 -0.45524 0.33021 -0.45662 0.32969 -0.45778 C 0.32917 -0.45894 0.32813 -0.4594 0.32761 -0.46056 C 0.32275 -0.47351 0.32882 -0.46426 0.32275 -0.47235 C 0.3198 -0.4823 0.31754 -0.49248 0.31476 -0.50266 C 0.31302 -0.50937 0.30886 -0.51469 0.30695 -0.52116 C 0.304 -0.53111 0.30261 -0.54268 0.29792 -0.55147 C 0.2967 -0.56141 0.29271 -0.57043 0.29098 -0.58061 C 0.29028 -0.58454 0.28907 -0.59241 0.28907 -0.59241 C 0.28872 -0.6086 0.28802 -0.62503 0.28802 -0.64122 C 0.28802 -0.66273 0.28299 -0.69974 0.304 -0.70576 C 0.31129 -0.7127 0.31927 -0.70876 0.32761 -0.70714 C 0.34098 -0.70044 0.35348 -0.69211 0.36736 -0.68725 C 0.39236 -0.68771 0.41754 -0.68794 0.44254 -0.68864 C 0.44636 -0.68887 0.45434 -0.69003 0.45434 -0.69003 " pathEditMode="relative" ptsTypes="ffffffffffffffffff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t.depositphotos.com/1967477/1881/v/450/depositphotos_18812923-Happy-smiley-emot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200800" cy="53445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layer.myshared.ru/4/246413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arfiles.ru/uploads/images/2014/063/org_jqpx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Артиллерист</a:t>
            </a:r>
            <a:endParaRPr lang="ru-RU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692696"/>
            <a:ext cx="4644008" cy="2592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бой — </a:t>
            </a:r>
            <a:r>
              <a:rPr lang="ru-RU" dirty="0" smtClean="0"/>
              <a:t>с целехонькою пушкой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Наилучшею подружкой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Нужен точный глазомер,</a:t>
            </a:r>
          </a:p>
          <a:p>
            <a:pPr>
              <a:buNone/>
            </a:pPr>
            <a:r>
              <a:rPr lang="ru-RU" dirty="0" smtClean="0"/>
              <a:t>Чтобы верный был прицел.</a:t>
            </a:r>
            <a:endParaRPr lang="ru-RU" dirty="0"/>
          </a:p>
        </p:txBody>
      </p:sp>
      <p:pic>
        <p:nvPicPr>
          <p:cNvPr id="35842" name="Picture 2" descr="http://vedomosti-ua.com/uploads/posts/2017-11/1509689982_ukraine-day-of-missile-forces-and-arti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4984"/>
            <a:ext cx="7600779" cy="3573016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dirty="0" smtClean="0">
                <a:ln/>
                <a:solidFill>
                  <a:schemeClr val="accent3"/>
                </a:solidFill>
                <a:effectLst/>
              </a:rPr>
              <a:t>Пограничник</a:t>
            </a:r>
            <a:endParaRPr lang="ru-RU" sz="48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692696"/>
            <a:ext cx="4644008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Ночью, в полдень, на рассвете </a:t>
            </a:r>
          </a:p>
          <a:p>
            <a:pPr>
              <a:buNone/>
            </a:pPr>
            <a:r>
              <a:rPr lang="ru-RU" sz="2400" dirty="0" smtClean="0"/>
              <a:t>Службу он несет в секрете, </a:t>
            </a:r>
          </a:p>
          <a:p>
            <a:pPr>
              <a:buNone/>
            </a:pPr>
            <a:r>
              <a:rPr lang="ru-RU" sz="2400" dirty="0" smtClean="0"/>
              <a:t>На тропе, на берегу, </a:t>
            </a:r>
          </a:p>
          <a:p>
            <a:pPr>
              <a:buNone/>
            </a:pPr>
            <a:r>
              <a:rPr lang="ru-RU" sz="2400" dirty="0" smtClean="0"/>
              <a:t>Преграждая путь врагу.</a:t>
            </a:r>
            <a:endParaRPr lang="ru-RU" sz="2400" dirty="0"/>
          </a:p>
        </p:txBody>
      </p:sp>
      <p:pic>
        <p:nvPicPr>
          <p:cNvPr id="37890" name="Picture 2" descr="http://mtdata.ru/u27/photo9F53/20499634798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6443670" cy="4293096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Лётчик</a:t>
            </a:r>
            <a:endParaRPr lang="ru-RU" sz="4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620688"/>
            <a:ext cx="4860032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Он поднимает в небеса</a:t>
            </a:r>
          </a:p>
          <a:p>
            <a:pPr>
              <a:buNone/>
            </a:pPr>
            <a:r>
              <a:rPr lang="ru-RU" sz="2400" dirty="0" smtClean="0"/>
              <a:t>Свою стальную птицу.</a:t>
            </a:r>
          </a:p>
          <a:p>
            <a:pPr>
              <a:buNone/>
            </a:pPr>
            <a:r>
              <a:rPr lang="ru-RU" sz="2400" dirty="0" smtClean="0"/>
              <a:t>Он видит горы и леса,</a:t>
            </a:r>
          </a:p>
          <a:p>
            <a:pPr>
              <a:buNone/>
            </a:pPr>
            <a:r>
              <a:rPr lang="ru-RU" sz="2400" dirty="0" smtClean="0"/>
              <a:t>Воздушные границы.</a:t>
            </a:r>
          </a:p>
          <a:p>
            <a:pPr>
              <a:buNone/>
            </a:pPr>
            <a:r>
              <a:rPr lang="ru-RU" sz="2400" dirty="0" smtClean="0"/>
              <a:t>Зачем летит он в вышину?</a:t>
            </a:r>
          </a:p>
          <a:p>
            <a:pPr>
              <a:buNone/>
            </a:pPr>
            <a:r>
              <a:rPr lang="ru-RU" sz="2400" dirty="0" smtClean="0"/>
              <a:t>Чтоб защитить свою страну!</a:t>
            </a:r>
            <a:endParaRPr lang="ru-RU" sz="2400" dirty="0"/>
          </a:p>
        </p:txBody>
      </p:sp>
      <p:pic>
        <p:nvPicPr>
          <p:cNvPr id="38914" name="Picture 2" descr="https://unikassa.ru/wp-content/uploads/images/Zarplata-letchikov-v-2018-godu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5467536" cy="364502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Подводник</a:t>
            </a:r>
            <a:endParaRPr lang="ru-R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764704"/>
            <a:ext cx="5626968" cy="4104496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В этой форме темно-синей</a:t>
            </a:r>
          </a:p>
          <a:p>
            <a:pPr>
              <a:buNone/>
            </a:pPr>
            <a:r>
              <a:rPr lang="ru-RU" sz="2400" dirty="0" smtClean="0"/>
              <a:t>Защищает он страну,</a:t>
            </a:r>
          </a:p>
          <a:p>
            <a:pPr>
              <a:buNone/>
            </a:pPr>
            <a:r>
              <a:rPr lang="ru-RU" sz="2400" dirty="0" smtClean="0"/>
              <a:t>И в огромной субмарине</a:t>
            </a:r>
          </a:p>
          <a:p>
            <a:pPr>
              <a:buNone/>
            </a:pPr>
            <a:r>
              <a:rPr lang="ru-RU" sz="2400" dirty="0" smtClean="0"/>
              <a:t>Опускается ко дну.</a:t>
            </a:r>
          </a:p>
          <a:p>
            <a:pPr>
              <a:buNone/>
            </a:pPr>
            <a:r>
              <a:rPr lang="ru-RU" sz="2400" dirty="0" smtClean="0"/>
              <a:t>Охраняя океан,</a:t>
            </a:r>
          </a:p>
          <a:p>
            <a:pPr>
              <a:buNone/>
            </a:pPr>
            <a:r>
              <a:rPr lang="ru-RU" sz="2400" dirty="0" smtClean="0"/>
              <a:t>Был в портах десятка стран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9938" name="Picture 2" descr="https://upload.wikimedia.org/wikipedia/commons/2/29/ITS_Salvatore_Todaro_%28S_526%29_in_New_London%2C_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7702"/>
            <a:ext cx="5364088" cy="3540298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Моряк</a:t>
            </a:r>
            <a:endParaRPr lang="ru-RU" sz="4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836712"/>
            <a:ext cx="5698976" cy="482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Полосатая рубашка,</a:t>
            </a:r>
          </a:p>
          <a:p>
            <a:pPr>
              <a:buNone/>
            </a:pPr>
            <a:r>
              <a:rPr lang="ru-RU" sz="2400" dirty="0" smtClean="0"/>
              <a:t>Вьются ленты за фуражкой.</a:t>
            </a:r>
          </a:p>
          <a:p>
            <a:pPr>
              <a:buNone/>
            </a:pPr>
            <a:r>
              <a:rPr lang="ru-RU" sz="2400" dirty="0" smtClean="0"/>
              <a:t>Он готов с волною спорить,</a:t>
            </a:r>
          </a:p>
          <a:p>
            <a:pPr>
              <a:buNone/>
            </a:pPr>
            <a:r>
              <a:rPr lang="ru-RU" sz="2400" dirty="0" smtClean="0"/>
              <a:t>Ведь его стихия — море.</a:t>
            </a:r>
            <a:endParaRPr lang="ru-RU" sz="2400" dirty="0"/>
          </a:p>
        </p:txBody>
      </p:sp>
      <p:pic>
        <p:nvPicPr>
          <p:cNvPr id="40962" name="Picture 2" descr="http://strana.ru/media/images/uploaded/gallery_promo2117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7338730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Десантник</a:t>
            </a:r>
            <a:endParaRPr lang="ru-RU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620688"/>
            <a:ext cx="6012160" cy="4853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Крепкий прочный парашют</a:t>
            </a:r>
          </a:p>
          <a:p>
            <a:pPr>
              <a:buNone/>
            </a:pPr>
            <a:r>
              <a:rPr lang="ru-RU" sz="2400" dirty="0" smtClean="0"/>
              <a:t>За спиной его раскрылся,</a:t>
            </a:r>
          </a:p>
          <a:p>
            <a:pPr>
              <a:buNone/>
            </a:pPr>
            <a:r>
              <a:rPr lang="ru-RU" sz="2400" dirty="0" smtClean="0"/>
              <a:t>И за несколько минут</a:t>
            </a:r>
          </a:p>
          <a:p>
            <a:pPr>
              <a:buNone/>
            </a:pPr>
            <a:r>
              <a:rPr lang="ru-RU" sz="2400" dirty="0" smtClean="0"/>
              <a:t>Он на землю опустился.</a:t>
            </a:r>
          </a:p>
          <a:p>
            <a:pPr>
              <a:buNone/>
            </a:pPr>
            <a:r>
              <a:rPr lang="ru-RU" sz="2400" dirty="0" smtClean="0"/>
              <a:t>Он пройдет и лес, и брод,</a:t>
            </a:r>
          </a:p>
          <a:p>
            <a:pPr>
              <a:buNone/>
            </a:pPr>
            <a:r>
              <a:rPr lang="ru-RU" sz="2400" dirty="0" smtClean="0"/>
              <a:t>Но противника найдет.</a:t>
            </a:r>
            <a:endParaRPr lang="ru-RU" sz="2400" dirty="0"/>
          </a:p>
        </p:txBody>
      </p:sp>
      <p:pic>
        <p:nvPicPr>
          <p:cNvPr id="41986" name="Picture 2" descr="http://balalaika24.ru/t1/attachments/36/36/5e05ff9f52fb972269411e33bf01e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5959"/>
            <a:ext cx="5436096" cy="362204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254</TotalTime>
  <Words>180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Наша армия </vt:lpstr>
      <vt:lpstr>Слайд 2</vt:lpstr>
      <vt:lpstr>Слайд 3</vt:lpstr>
      <vt:lpstr>Артиллерист</vt:lpstr>
      <vt:lpstr>Пограничник</vt:lpstr>
      <vt:lpstr>Лётчик</vt:lpstr>
      <vt:lpstr>Подводник</vt:lpstr>
      <vt:lpstr>Моряк</vt:lpstr>
      <vt:lpstr>Десантник</vt:lpstr>
      <vt:lpstr>Танкист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Армия</dc:title>
  <dc:creator>Пользователь</dc:creator>
  <cp:lastModifiedBy>Пользователь</cp:lastModifiedBy>
  <cp:revision>24</cp:revision>
  <dcterms:created xsi:type="dcterms:W3CDTF">2017-02-19T06:02:41Z</dcterms:created>
  <dcterms:modified xsi:type="dcterms:W3CDTF">2018-07-06T11:58:41Z</dcterms:modified>
</cp:coreProperties>
</file>