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120125C-4B21-4F97-A8EE-013AF08E21B0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7D024A-F1B2-4DB3-8BBF-26C1F37DD6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848872" cy="504056"/>
          </a:xfrm>
        </p:spPr>
        <p:txBody>
          <a:bodyPr vert="horz" anchor="ctr" anchorCtr="0">
            <a:normAutofit fontScale="90000"/>
            <a:scene3d>
              <a:camera prst="orthographicFront">
                <a:rot lat="0" lon="1200000" rev="0"/>
              </a:camera>
              <a:lightRig rig="threePt" dir="t"/>
            </a:scene3d>
            <a:sp3d extrusionH="57150">
              <a:bevelT w="38100" h="38100" prst="relaxedInset"/>
              <a:bevelB w="57150" h="38100" prst="artDeco"/>
            </a:sp3d>
          </a:bodyPr>
          <a:lstStyle/>
          <a:p>
            <a:r>
              <a:rPr lang="ru-RU" dirty="0" smtClean="0">
                <a:effectLst>
                  <a:glow rad="228600">
                    <a:schemeClr val="accent1">
                      <a:alpha val="84000"/>
                    </a:schemeClr>
                  </a:glow>
                  <a:reflection blurRad="215900" stA="45000" endPos="65000" dist="304800" dir="5400000" sy="-100000" algn="bl" rotWithShape="0"/>
                </a:effectLst>
              </a:rPr>
              <a:t>Мой прадедушка –участник Великой </a:t>
            </a:r>
            <a:r>
              <a:rPr lang="ru-RU" dirty="0">
                <a:effectLst>
                  <a:glow rad="228600">
                    <a:schemeClr val="accent1">
                      <a:alpha val="84000"/>
                    </a:schemeClr>
                  </a:glow>
                  <a:reflection blurRad="215900" stA="45000" endPos="65000" dist="304800" dir="5400000" sy="-100000" algn="bl" rotWithShape="0"/>
                </a:effectLst>
              </a:rPr>
              <a:t>О</a:t>
            </a:r>
            <a:r>
              <a:rPr lang="ru-RU" dirty="0" smtClean="0">
                <a:effectLst>
                  <a:glow rad="228600">
                    <a:schemeClr val="accent1">
                      <a:alpha val="84000"/>
                    </a:schemeClr>
                  </a:glow>
                  <a:reflection blurRad="215900" stA="45000" endPos="65000" dist="304800" dir="5400000" sy="-100000" algn="bl" rotWithShape="0"/>
                </a:effectLst>
              </a:rPr>
              <a:t>течественной войны 1941-1945 </a:t>
            </a:r>
            <a:r>
              <a:rPr lang="ru-RU" dirty="0" err="1" smtClean="0">
                <a:effectLst>
                  <a:glow rad="228600">
                    <a:schemeClr val="accent1">
                      <a:alpha val="84000"/>
                    </a:schemeClr>
                  </a:glow>
                  <a:reflection blurRad="215900" stA="45000" endPos="65000" dist="304800" dir="5400000" sy="-100000" algn="bl" rotWithShape="0"/>
                </a:effectLst>
              </a:rPr>
              <a:t>г.г</a:t>
            </a:r>
            <a:r>
              <a:rPr lang="ru-RU" dirty="0" smtClean="0">
                <a:effectLst>
                  <a:glow rad="228600">
                    <a:schemeClr val="accent1">
                      <a:alpha val="84000"/>
                    </a:schemeClr>
                  </a:glow>
                  <a:reflection blurRad="215900" stA="45000" endPos="65000" dist="304800" dir="5400000" sy="-100000" algn="bl" rotWithShape="0"/>
                </a:effectLst>
              </a:rPr>
              <a:t>.</a:t>
            </a:r>
            <a:endParaRPr lang="ru-RU" dirty="0">
              <a:effectLst>
                <a:glow rad="228600">
                  <a:schemeClr val="accent1">
                    <a:alpha val="84000"/>
                  </a:schemeClr>
                </a:glow>
                <a:reflection blurRad="215900" stA="45000" endPos="65000" dist="3048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6896"/>
            <a:ext cx="2812247" cy="52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600200"/>
          </a:xfrm>
        </p:spPr>
        <p:txBody>
          <a:bodyPr/>
          <a:lstStyle/>
          <a:p>
            <a:r>
              <a:rPr lang="ru-RU" dirty="0" smtClean="0"/>
              <a:t>«За взятие Берлина»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4862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4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Юбилейные медали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2520280" cy="460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2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3375"/>
            <a:ext cx="4608512" cy="6871375"/>
          </a:xfrm>
        </p:spPr>
      </p:pic>
      <p:sp>
        <p:nvSpPr>
          <p:cNvPr id="5" name="TextBox 4"/>
          <p:cNvSpPr txBox="1"/>
          <p:nvPr/>
        </p:nvSpPr>
        <p:spPr>
          <a:xfrm>
            <a:off x="4283968" y="2060848"/>
            <a:ext cx="3960440" cy="2308324"/>
          </a:xfrm>
          <a:prstGeom prst="rect">
            <a:avLst/>
          </a:prstGeom>
          <a:noFill/>
          <a:ln>
            <a:solidFill>
              <a:srgbClr val="FF9999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solidFill>
                  <a:schemeClr val="tx2"/>
                </a:solidFill>
              </a:rPr>
              <a:t>Идеев</a:t>
            </a:r>
            <a:r>
              <a:rPr lang="ru-RU" sz="4800" b="1" i="1" dirty="0" smtClean="0">
                <a:solidFill>
                  <a:schemeClr val="tx2"/>
                </a:solidFill>
              </a:rPr>
              <a:t> </a:t>
            </a:r>
            <a:r>
              <a:rPr lang="ru-RU" sz="4800" b="1" i="1" dirty="0" err="1" smtClean="0">
                <a:solidFill>
                  <a:schemeClr val="tx2"/>
                </a:solidFill>
              </a:rPr>
              <a:t>Агуна</a:t>
            </a:r>
            <a:r>
              <a:rPr lang="ru-RU" sz="4800" b="1" i="1" dirty="0" smtClean="0">
                <a:solidFill>
                  <a:schemeClr val="tx2"/>
                </a:solidFill>
              </a:rPr>
              <a:t> (Алексей) </a:t>
            </a:r>
            <a:r>
              <a:rPr lang="ru-RU" sz="4800" b="1" i="1" dirty="0" err="1" smtClean="0">
                <a:solidFill>
                  <a:schemeClr val="tx2"/>
                </a:solidFill>
              </a:rPr>
              <a:t>Индикеевич</a:t>
            </a:r>
            <a:r>
              <a:rPr lang="ru-RU" sz="4800" b="1" i="1" dirty="0" smtClean="0">
                <a:solidFill>
                  <a:schemeClr val="tx2"/>
                </a:solidFill>
              </a:rPr>
              <a:t>.</a:t>
            </a:r>
            <a:endParaRPr lang="ru-RU" sz="4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473" y="0"/>
            <a:ext cx="9565473" cy="6687448"/>
          </a:xfrm>
        </p:spPr>
      </p:pic>
    </p:spTree>
    <p:extLst>
      <p:ext uri="{BB962C8B-B14F-4D97-AF65-F5344CB8AC3E}">
        <p14:creationId xmlns:p14="http://schemas.microsoft.com/office/powerpoint/2010/main" val="143294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Мой прадед </a:t>
            </a:r>
            <a:r>
              <a:rPr lang="ru-RU" sz="3600" dirty="0" err="1" smtClean="0"/>
              <a:t>Идеев</a:t>
            </a:r>
            <a:r>
              <a:rPr lang="ru-RU" sz="3600" dirty="0" smtClean="0"/>
              <a:t> </a:t>
            </a:r>
            <a:r>
              <a:rPr lang="ru-RU" sz="3600" dirty="0" err="1" smtClean="0"/>
              <a:t>Агуна</a:t>
            </a:r>
            <a:r>
              <a:rPr lang="ru-RU" sz="3600" dirty="0" smtClean="0"/>
              <a:t> </a:t>
            </a:r>
            <a:r>
              <a:rPr lang="ru-RU" sz="3600" dirty="0" err="1" smtClean="0"/>
              <a:t>Индикеевич</a:t>
            </a:r>
            <a:r>
              <a:rPr lang="ru-RU" sz="3600" dirty="0" smtClean="0"/>
              <a:t>, родился 21 апреля 1926 года. В селе </a:t>
            </a:r>
            <a:r>
              <a:rPr lang="ru-RU" sz="3600" dirty="0" err="1" smtClean="0"/>
              <a:t>Купчегень</a:t>
            </a:r>
            <a:r>
              <a:rPr lang="ru-RU" sz="3600" dirty="0" smtClean="0"/>
              <a:t> в семье простого крестьянина . Отец   </a:t>
            </a:r>
            <a:r>
              <a:rPr lang="ru-RU" sz="3600" dirty="0" err="1" smtClean="0"/>
              <a:t>Идеев</a:t>
            </a:r>
            <a:r>
              <a:rPr lang="ru-RU" sz="3600" dirty="0" smtClean="0"/>
              <a:t>  </a:t>
            </a:r>
            <a:r>
              <a:rPr lang="ru-RU" sz="3600" dirty="0" err="1" smtClean="0"/>
              <a:t>Индикей</a:t>
            </a:r>
            <a:r>
              <a:rPr lang="ru-RU" sz="3600" dirty="0" smtClean="0"/>
              <a:t>, а мать </a:t>
            </a:r>
            <a:r>
              <a:rPr lang="ru-RU" sz="3600" dirty="0" err="1"/>
              <a:t>И</a:t>
            </a:r>
            <a:r>
              <a:rPr lang="ru-RU" sz="3600" dirty="0" err="1" smtClean="0"/>
              <a:t>деева</a:t>
            </a:r>
            <a:r>
              <a:rPr lang="ru-RU" sz="3600" dirty="0" smtClean="0"/>
              <a:t> </a:t>
            </a:r>
            <a:r>
              <a:rPr lang="ru-RU" sz="3600" dirty="0" err="1" smtClean="0"/>
              <a:t>Тонгур</a:t>
            </a:r>
            <a:r>
              <a:rPr lang="ru-RU" sz="3600" dirty="0" smtClean="0"/>
              <a:t>. В их  семье  было </a:t>
            </a:r>
          </a:p>
          <a:p>
            <a:r>
              <a:rPr lang="ru-RU" sz="3600" dirty="0" smtClean="0"/>
              <a:t>пятеро детей:</a:t>
            </a:r>
          </a:p>
          <a:p>
            <a:r>
              <a:rPr lang="en-US" sz="3600" dirty="0" smtClean="0"/>
              <a:t>J</a:t>
            </a:r>
            <a:r>
              <a:rPr lang="ru-RU" sz="3600" dirty="0" err="1" smtClean="0"/>
              <a:t>урма,Агуна</a:t>
            </a:r>
            <a:r>
              <a:rPr lang="ru-RU" sz="3600" dirty="0" smtClean="0"/>
              <a:t>,</a:t>
            </a:r>
            <a:r>
              <a:rPr lang="en-US" sz="3600" dirty="0" smtClean="0"/>
              <a:t>J</a:t>
            </a:r>
            <a:r>
              <a:rPr lang="ru-RU" sz="3600" dirty="0" err="1" smtClean="0"/>
              <a:t>елейке,Любовь</a:t>
            </a:r>
            <a:r>
              <a:rPr lang="ru-RU" sz="3600" dirty="0" smtClean="0"/>
              <a:t> и  </a:t>
            </a:r>
            <a:r>
              <a:rPr lang="en-US" sz="3600" dirty="0" smtClean="0"/>
              <a:t>J</a:t>
            </a:r>
            <a:r>
              <a:rPr lang="ru-RU" sz="3600" dirty="0" err="1" smtClean="0"/>
              <a:t>елечи</a:t>
            </a:r>
            <a:r>
              <a:rPr lang="ru-RU" sz="3600" dirty="0"/>
              <a:t>.</a:t>
            </a:r>
            <a:r>
              <a:rPr lang="ru-RU" sz="3600" dirty="0" smtClean="0"/>
              <a:t> 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49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Когда ему было 17 лет началась Великая Отечественная война. И 1943 году он как все ушел защищать нашу родину. Воевал  в первом Белорусском фронте. Был автоматчиком и минометчиком.  В   1945 года 27 апреля участвовал в битве за взятие Берлина. И был легко ранен в левое ухо.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47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b="1" i="1" dirty="0"/>
              <a:t>И в 1950 году </a:t>
            </a:r>
            <a:r>
              <a:rPr lang="ru-RU" sz="3600" b="1" i="1" dirty="0" smtClean="0"/>
              <a:t> 28 января   вернулся  домой. И после войны он работал  лесозаготовителем   в </a:t>
            </a:r>
            <a:r>
              <a:rPr lang="ru-RU" sz="3600" b="1" i="1" dirty="0" err="1" smtClean="0"/>
              <a:t>Кебезене</a:t>
            </a:r>
            <a:r>
              <a:rPr lang="ru-RU" sz="3600" b="1" i="1" dirty="0" smtClean="0"/>
              <a:t>. И там он познакомился  с молодой  девушкой по имени   </a:t>
            </a:r>
            <a:r>
              <a:rPr lang="ru-RU" sz="3600" b="1" i="1" dirty="0" err="1" smtClean="0"/>
              <a:t>Яныканова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Паланти</a:t>
            </a:r>
            <a:r>
              <a:rPr lang="ru-RU" sz="3600" b="1" i="1" dirty="0" smtClean="0"/>
              <a:t> Васильевна.  И в 1954 году создали семью и родили и </a:t>
            </a:r>
            <a:r>
              <a:rPr lang="ru-RU" sz="3600" b="1" i="1" dirty="0" err="1" smtClean="0"/>
              <a:t>выростили</a:t>
            </a:r>
            <a:r>
              <a:rPr lang="ru-RU" sz="3600" b="1" i="1" dirty="0" smtClean="0"/>
              <a:t>  5 </a:t>
            </a:r>
            <a:r>
              <a:rPr lang="ru-RU" sz="3600" b="1" i="1" dirty="0" err="1" smtClean="0"/>
              <a:t>детей:Валерий</a:t>
            </a:r>
            <a:r>
              <a:rPr lang="ru-RU" sz="3600" b="1" i="1" dirty="0" smtClean="0"/>
              <a:t>, Юрий, Татьяна, Галина, Вера.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3760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003232" cy="557748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 спустя некоторое время  из-за болезни легких  он умер. Ему было всего 42 года. И вот уже 48 лет прадеда нет в живых, но наша семья помнит о нем. И я очень горжусь, что у меня был  такой прадед.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977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И от имени Президиума  Верховного Совета СССР ему были вручены медали:</a:t>
            </a:r>
            <a:br>
              <a:rPr lang="ru-RU" sz="3200" b="1" i="1" dirty="0" smtClean="0"/>
            </a:br>
            <a:r>
              <a:rPr lang="ru-RU" sz="3200" b="1" i="1" dirty="0" smtClean="0"/>
              <a:t>«За победу над Германией»</a:t>
            </a:r>
          </a:p>
          <a:p>
            <a:endParaRPr lang="ru-RU" sz="3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26" y="2132856"/>
            <a:ext cx="2518459" cy="45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45432"/>
            <a:ext cx="2546438" cy="437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«За боевые заслуги»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2854994" cy="531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161</TotalTime>
  <Words>234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Мой прадедушка –участник Великой Отечественной войны 1941-1945 г.г.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«За боевые заслуги» </vt:lpstr>
      <vt:lpstr>«За взятие Берлина»</vt:lpstr>
      <vt:lpstr>Юбилейные медали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–участник Великой Отечественной войны 1941-1945 г.г.</dc:title>
  <dc:creator>Элина</dc:creator>
  <cp:lastModifiedBy>Элина</cp:lastModifiedBy>
  <cp:revision>7</cp:revision>
  <dcterms:created xsi:type="dcterms:W3CDTF">2015-04-24T12:45:19Z</dcterms:created>
  <dcterms:modified xsi:type="dcterms:W3CDTF">2015-04-24T15:26:24Z</dcterms:modified>
</cp:coreProperties>
</file>