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38" autoAdjust="0"/>
  </p:normalViewPr>
  <p:slideViewPr>
    <p:cSldViewPr>
      <p:cViewPr varScale="1">
        <p:scale>
          <a:sx n="53" d="100"/>
          <a:sy n="53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0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0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2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1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1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4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8783-32C4-4114-B7D0-B3D0BB447EF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55236-B5E5-4087-8013-67FC64C68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5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Проблемно-творческая группа.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Рабочая</a:t>
            </a:r>
            <a:r>
              <a:rPr lang="ru-RU" sz="4000" b="1" dirty="0"/>
              <a:t> </a:t>
            </a:r>
            <a:r>
              <a:rPr lang="ru-RU" sz="4000" b="1" dirty="0" smtClean="0"/>
              <a:t>программа образовательных областей «Технология»</a:t>
            </a:r>
            <a:r>
              <a:rPr lang="en-US" sz="4000" b="1" dirty="0" smtClean="0"/>
              <a:t>,</a:t>
            </a:r>
            <a:r>
              <a:rPr lang="ru-RU" sz="4000" b="1" dirty="0" smtClean="0"/>
              <a:t> «Изо» для основной школы по ФГОС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5607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 творческой группы</a:t>
            </a:r>
            <a:endParaRPr lang="ru-RU" b="1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Руководитель творческой группы:</a:t>
            </a:r>
          </a:p>
          <a:p>
            <a:pPr marL="0" indent="0">
              <a:buNone/>
            </a:pPr>
            <a:r>
              <a:rPr lang="ru-RU" dirty="0" smtClean="0"/>
              <a:t>Т.М. Захарова</a:t>
            </a:r>
          </a:p>
          <a:p>
            <a:pPr marL="0" indent="0" algn="ctr">
              <a:buNone/>
            </a:pPr>
            <a:r>
              <a:rPr lang="ru-RU" b="1" dirty="0" smtClean="0"/>
              <a:t>Члены творческой группы:</a:t>
            </a:r>
          </a:p>
          <a:p>
            <a:pPr marL="0" indent="0">
              <a:buNone/>
            </a:pPr>
            <a:r>
              <a:rPr lang="ru-RU" dirty="0" smtClean="0"/>
              <a:t>А.И. </a:t>
            </a:r>
            <a:r>
              <a:rPr lang="ru-RU" dirty="0" err="1" smtClean="0"/>
              <a:t>Волковский</a:t>
            </a:r>
            <a:r>
              <a:rPr lang="ru-RU" dirty="0" smtClean="0"/>
              <a:t> – учитель технологии</a:t>
            </a:r>
          </a:p>
          <a:p>
            <a:pPr marL="0" indent="0">
              <a:buNone/>
            </a:pPr>
            <a:r>
              <a:rPr lang="ru-RU" dirty="0" smtClean="0"/>
              <a:t>С.Н. Голиков - учитель технологии</a:t>
            </a:r>
          </a:p>
          <a:p>
            <a:pPr marL="0" indent="0">
              <a:buNone/>
            </a:pPr>
            <a:r>
              <a:rPr lang="ru-RU" dirty="0" smtClean="0"/>
              <a:t>Т.В. Зайцева - учитель технологии</a:t>
            </a:r>
            <a:r>
              <a:rPr lang="en-US" dirty="0" smtClean="0"/>
              <a:t>,</a:t>
            </a:r>
            <a:r>
              <a:rPr lang="ru-RU" dirty="0" smtClean="0"/>
              <a:t>изо</a:t>
            </a:r>
          </a:p>
          <a:p>
            <a:pPr marL="0" indent="0">
              <a:buNone/>
            </a:pPr>
            <a:r>
              <a:rPr lang="ru-RU" dirty="0" smtClean="0"/>
              <a:t>Л.Н. </a:t>
            </a:r>
            <a:r>
              <a:rPr lang="ru-RU" dirty="0" err="1" smtClean="0"/>
              <a:t>Катынкина</a:t>
            </a:r>
            <a:r>
              <a:rPr lang="ru-RU" dirty="0" smtClean="0"/>
              <a:t>- учитель технологии</a:t>
            </a:r>
          </a:p>
          <a:p>
            <a:pPr marL="0" indent="0">
              <a:buNone/>
            </a:pPr>
            <a:r>
              <a:rPr lang="ru-RU" dirty="0" smtClean="0"/>
              <a:t>Ж.Г. Конькова – учитель изо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2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в творческой группе</a:t>
            </a:r>
            <a:endParaRPr lang="ru-RU" b="1" dirty="0"/>
          </a:p>
        </p:txBody>
      </p:sp>
      <p:pic>
        <p:nvPicPr>
          <p:cNvPr id="1029" name="Picture 5" descr="F:\Фото\Фото08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1920"/>
            <a:ext cx="2592288" cy="266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Фото\Фото08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4"/>
            <a:ext cx="259228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Фото\Фото089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18952"/>
            <a:ext cx="2664296" cy="26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Фото\Фото089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65995"/>
            <a:ext cx="3069779" cy="418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Фото\Фото089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96753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9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Цели и задачи творческой группы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Цель</a:t>
            </a:r>
            <a:r>
              <a:rPr lang="en-US" sz="2400" b="1" dirty="0" smtClean="0"/>
              <a:t>:</a:t>
            </a:r>
            <a:r>
              <a:rPr lang="ru-RU" sz="2400" dirty="0" smtClean="0"/>
              <a:t> Повышение профессиональной компетентности педагогов основной школы в условиях внедрения ФГОС ООО</a:t>
            </a:r>
          </a:p>
          <a:p>
            <a:pPr marL="0" indent="0">
              <a:buNone/>
            </a:pPr>
            <a:r>
              <a:rPr lang="ru-RU" sz="2400" b="1" dirty="0" smtClean="0"/>
              <a:t>Задачи</a:t>
            </a:r>
            <a:r>
              <a:rPr lang="en-US" sz="2400" b="1" dirty="0" smtClean="0"/>
              <a:t>:</a:t>
            </a:r>
            <a:r>
              <a:rPr lang="ru-RU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Изучение нормативных документов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Разработать: Рабочую программу по предмету «Технология» </a:t>
            </a:r>
            <a:r>
              <a:rPr lang="en-US" sz="2400" dirty="0" smtClean="0"/>
              <a:t>,</a:t>
            </a:r>
            <a:r>
              <a:rPr lang="ru-RU" sz="2400" dirty="0" smtClean="0"/>
              <a:t>«Изо» 6 классов к реализации ФГОС ООО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Повысить уровень профессионального саморазвития педагога.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Подготовить учителей – «Технологии»</a:t>
            </a:r>
            <a:r>
              <a:rPr lang="en-US" sz="2400" dirty="0"/>
              <a:t> ,</a:t>
            </a:r>
            <a:r>
              <a:rPr lang="ru-RU" sz="2400" dirty="0"/>
              <a:t>«Изо» 6 классов </a:t>
            </a:r>
            <a:r>
              <a:rPr lang="ru-RU" sz="2400" dirty="0" smtClean="0"/>
              <a:t>к реализации ФГОС основной школы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Проанализировать УМК по  </a:t>
            </a:r>
            <a:r>
              <a:rPr lang="ru-RU" sz="2400" dirty="0"/>
              <a:t>«Технологии»</a:t>
            </a:r>
            <a:r>
              <a:rPr lang="en-US" sz="2400" dirty="0"/>
              <a:t> ,</a:t>
            </a:r>
            <a:r>
              <a:rPr lang="ru-RU" sz="2400" dirty="0"/>
              <a:t>«Изо</a:t>
            </a:r>
            <a:r>
              <a:rPr lang="ru-RU" sz="2400" dirty="0" smtClean="0"/>
              <a:t>» для реализации ФГОС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423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432048"/>
          </a:xfrm>
        </p:spPr>
        <p:txBody>
          <a:bodyPr>
            <a:noAutofit/>
          </a:bodyPr>
          <a:lstStyle/>
          <a:p>
            <a:r>
              <a:rPr lang="ru-RU" sz="3200" b="1" dirty="0"/>
              <a:t>План работы ПТГ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89163" y="1916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052236"/>
              </p:ext>
            </p:extLst>
          </p:nvPr>
        </p:nvGraphicFramePr>
        <p:xfrm>
          <a:off x="395537" y="566300"/>
          <a:ext cx="8280921" cy="60466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9323"/>
                <a:gridCol w="2484264"/>
                <a:gridCol w="995344"/>
                <a:gridCol w="1652264"/>
                <a:gridCol w="2269726"/>
              </a:tblGrid>
              <a:tr h="297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Ответственные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Результат/продукт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71138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Заседание творческой группы. О работе группы в 2015 -20116 году.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15.12.15г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Захарова Т. М.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работы группы на 2015 – 2016 учебный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14227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Заседание творческой группы.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Планирование прогнозируемых результатов обучения в Рабочей программе.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26.01.16г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Зайцева Т.В.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Волковский  А.И.          Конькова Ж.Г.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Составление пояснительной записки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142276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творческой группы.                       Формирование программы по предмету «Технология», «ИЗО».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 </a:t>
                      </a:r>
                      <a:r>
                        <a:rPr lang="ru-RU" sz="1400" dirty="0" err="1">
                          <a:effectLst/>
                        </a:rPr>
                        <a:t>микрогрупп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26.02.16г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Волковский А.И.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Зайцева Т.В.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Конькова Ж.Г.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Календарно - тематическое планирование по предмету «Технология», «ИЗО».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11856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Круглый стол.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Обсуждение и планирование коррекционных задач в Рабочей программе.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25.03.16г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Захарова Т.М.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Составление основных направлений  коррекционной  работы.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  <a:tr h="7674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Заседание  творческой группы. Итоги работы группы в 2015 -2016 году.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Творческий отчет.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26.04.16г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Захарова Т.М.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Карта ПТГ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764" marR="567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61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404665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  <a:p>
            <a:r>
              <a:rPr lang="ru-RU" sz="1400" dirty="0"/>
              <a:t> 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Основные направления коррекционной работы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1052735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1.Совершенствование движений и сенсомоторного развития: </a:t>
            </a:r>
          </a:p>
          <a:p>
            <a:r>
              <a:rPr lang="ru-RU" sz="2800" b="1" dirty="0" smtClean="0"/>
              <a:t>2</a:t>
            </a:r>
            <a:r>
              <a:rPr lang="ru-RU" sz="2800" b="1" dirty="0"/>
              <a:t>. Коррекция отдельных сторон психической деятельности: </a:t>
            </a:r>
          </a:p>
          <a:p>
            <a:r>
              <a:rPr lang="ru-RU" sz="2800" b="1" dirty="0" smtClean="0"/>
              <a:t>3</a:t>
            </a:r>
            <a:r>
              <a:rPr lang="ru-RU" sz="2800" b="1" dirty="0"/>
              <a:t>. Развитие основных мыслительных операций:</a:t>
            </a:r>
          </a:p>
          <a:p>
            <a:r>
              <a:rPr lang="ru-RU" sz="2800" b="1" dirty="0" smtClean="0"/>
              <a:t>4</a:t>
            </a:r>
            <a:r>
              <a:rPr lang="ru-RU" sz="2800" b="1" dirty="0"/>
              <a:t>. Развитие различных видов мышления:</a:t>
            </a:r>
          </a:p>
          <a:p>
            <a:r>
              <a:rPr lang="ru-RU" sz="2800" b="1" dirty="0" smtClean="0"/>
              <a:t>5</a:t>
            </a:r>
            <a:r>
              <a:rPr lang="ru-RU" sz="2800" b="1" dirty="0"/>
              <a:t>. Коррекция нарушений в развитии эмоционально-личностной сферы </a:t>
            </a:r>
            <a:endParaRPr lang="ru-RU" sz="2800" b="1" dirty="0" smtClean="0"/>
          </a:p>
          <a:p>
            <a:r>
              <a:rPr lang="ru-RU" sz="2800" b="1" dirty="0" smtClean="0"/>
              <a:t>6. </a:t>
            </a:r>
            <a:r>
              <a:rPr lang="ru-RU" sz="2800" b="1" dirty="0"/>
              <a:t>Развитие речи, владение техникой речи.</a:t>
            </a:r>
          </a:p>
          <a:p>
            <a:r>
              <a:rPr lang="ru-RU" sz="2800" b="1" dirty="0"/>
              <a:t>7. Расширение представлений об окружающем и обогащение словаря.</a:t>
            </a:r>
          </a:p>
          <a:p>
            <a:r>
              <a:rPr lang="ru-RU" sz="2800" b="1" dirty="0"/>
              <a:t>8. Коррекция индивидуальных пробелов в знаниях.</a:t>
            </a:r>
          </a:p>
          <a:p>
            <a:r>
              <a:rPr lang="ru-RU" sz="28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011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Методический продукт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Членами творческой группы была разработана Рабочая программа образовательных областей «Технология»</a:t>
            </a:r>
            <a:r>
              <a:rPr lang="en-US" dirty="0" smtClean="0"/>
              <a:t>,</a:t>
            </a:r>
            <a:r>
              <a:rPr lang="ru-RU" dirty="0" smtClean="0"/>
              <a:t> «ИЗО» для основной школы по ФГОС </a:t>
            </a:r>
            <a:r>
              <a:rPr lang="ru-RU" smtClean="0"/>
              <a:t>6 класс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10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393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Проблемно-творческая группа.</vt:lpstr>
      <vt:lpstr>Состав творческой группы</vt:lpstr>
      <vt:lpstr>Работа в творческой группе</vt:lpstr>
      <vt:lpstr>Цели и задачи творческой группы</vt:lpstr>
      <vt:lpstr>План работы ПТГ </vt:lpstr>
      <vt:lpstr>Основные направления коррекционной работы </vt:lpstr>
      <vt:lpstr>Методический продукт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Проблемно-творческая группа.</dc:title>
  <dc:creator>User</dc:creator>
  <cp:lastModifiedBy>User</cp:lastModifiedBy>
  <cp:revision>15</cp:revision>
  <dcterms:created xsi:type="dcterms:W3CDTF">2016-04-10T08:51:17Z</dcterms:created>
  <dcterms:modified xsi:type="dcterms:W3CDTF">2016-04-25T13:22:56Z</dcterms:modified>
</cp:coreProperties>
</file>