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58" r:id="rId4"/>
    <p:sldId id="295" r:id="rId5"/>
    <p:sldId id="259" r:id="rId6"/>
    <p:sldId id="294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0" r:id="rId16"/>
    <p:sldId id="271" r:id="rId17"/>
    <p:sldId id="272" r:id="rId18"/>
    <p:sldId id="261" r:id="rId19"/>
    <p:sldId id="273" r:id="rId20"/>
    <p:sldId id="274" r:id="rId21"/>
    <p:sldId id="275" r:id="rId22"/>
    <p:sldId id="260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3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3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2786B-C2B5-4BAD-9726-8DD54392811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2;&#1083;&#1083;&#1072;-&#1080;&#1085;&#1092;\Desktop\&#1082;&#1086;&#1085;&#1082;&#1091;&#1088;&#1089;%20&#1044;&#1077;&#1085;&#1100;%20&#1091;&#1095;&#1080;&#1090;&#1077;&#1083;&#1103;\&#1047;&#1072;&#1091;&#1088;%20&#1091;&#1095;&#1080;&#1090;&#1077;&#1083;&#1103;&#1084;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2;&#1083;&#1083;&#1072;-&#1080;&#1085;&#1092;\Desktop\&#1082;&#1086;&#1085;&#1082;&#1091;&#1088;&#1089;%20&#1044;&#1077;&#1085;&#1100;%20&#1091;&#1095;&#1080;&#1090;&#1077;&#1083;&#1103;\&#1055;&#1040;&#1052;%20&#1055;&#1040;&#1052;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3;&#1083;&#1072;-&#1080;&#1085;&#1092;\Desktop\&#1082;&#1086;&#1085;&#1082;&#1091;&#1088;&#1089;%20&#1044;&#1077;&#1085;&#1100;%20&#1091;&#1095;&#1080;&#1090;&#1077;&#1083;&#1103;\&#1059;&#1063;&#1048;&#1058;&#1045;&#1051;&#1071;&#1052;.mp3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ур учителя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5772811" cy="4329608"/>
          </a:xfrm>
          <a:prstGeom prst="rect">
            <a:avLst/>
          </a:prstGeom>
        </p:spPr>
      </p:pic>
      <p:sp>
        <p:nvSpPr>
          <p:cNvPr id="7" name="7-конечная звезда 6"/>
          <p:cNvSpPr/>
          <p:nvPr/>
        </p:nvSpPr>
        <p:spPr>
          <a:xfrm>
            <a:off x="0" y="5805264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8423920" y="0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8423920" y="5993904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539552" y="2780928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236296" y="2708920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0" y="0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4067944" y="5993904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3851920" y="0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7092280" y="5157192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683568" y="476672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7164288" y="476672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755576" y="5157192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>
            <a:off x="2339752" y="188640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5652120" y="188640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5580112" y="5445224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2627784" y="5445224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8172400" y="3933056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8172400" y="1844824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7-конечная звезда 27"/>
          <p:cNvSpPr/>
          <p:nvPr/>
        </p:nvSpPr>
        <p:spPr>
          <a:xfrm>
            <a:off x="0" y="1772816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7-конечная звезда 28"/>
          <p:cNvSpPr/>
          <p:nvPr/>
        </p:nvSpPr>
        <p:spPr>
          <a:xfrm>
            <a:off x="0" y="4077072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7543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ЗНАНИЙ 2014 ГОД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71686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ИРИНА ХАСАНОВНА И ТИНА КАСПОЛАТОВНА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81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6910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ФАТИМА КЕМАЛОВНА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592" y="4725144"/>
            <a:ext cx="79161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РИТА ХАНЖЕРИЕВНА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 МАРИЯ СТАНИСЛАВОВНА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27584" y="4509120"/>
            <a:ext cx="75910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ЭЛЕАНОРА ЭДУАРДОВНА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ЗИТА ФЕЛИКСОВНА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7116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РАБОТНИКИ МВД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НАС В ГОСТЯХ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347864" y="260648"/>
            <a:ext cx="5501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ЕЛЕНА ПЕТРОВНА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74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300286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0070"/>
            <a:ext cx="4572000" cy="342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30070"/>
            <a:ext cx="4572001" cy="342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398213" y="764704"/>
            <a:ext cx="57457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 ДЕНЬ УЧИТЕЛЯ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942" y="0"/>
            <a:ext cx="472505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7700" y="3068960"/>
            <a:ext cx="47363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764704"/>
            <a:ext cx="53399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ЯНА ЮРЬЕВНА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АЛЛА СОЗЫРИКОЕВНА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МАРГАРИТА ТАЙМУРАЗОВНА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72000" cy="342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0071"/>
            <a:ext cx="4572000" cy="342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315416"/>
            <a:ext cx="4572000" cy="609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9715" y="3429000"/>
            <a:ext cx="4574285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907704" y="1772816"/>
            <a:ext cx="4375044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C00000"/>
                </a:solidFill>
                <a:effectLst/>
              </a:rPr>
              <a:t>НОННА РУСЛАНОВНА</a:t>
            </a:r>
          </a:p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</a:rPr>
              <a:t>ИНГА КЛИМЕНТЬЕВНА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C00000"/>
                </a:solidFill>
                <a:effectLst/>
              </a:rPr>
              <a:t>ЛЮДМИЛА ДЕМЕНТЬЕВНА</a:t>
            </a:r>
          </a:p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</a:rPr>
              <a:t>ТАМАРА ХАЗБИЕВНА</a:t>
            </a:r>
          </a:p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</a:rPr>
              <a:t>ЗВИАД ШАЛВОВИЧ</a:t>
            </a:r>
          </a:p>
          <a:p>
            <a:pPr algn="ctr"/>
            <a:endParaRPr lang="ru-RU" sz="44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АМ ПА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5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471"/>
            <a:ext cx="4285514" cy="32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893" y="0"/>
            <a:ext cx="5919107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275855" cy="414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131078"/>
            <a:ext cx="3635896" cy="272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427984" y="3318570"/>
            <a:ext cx="518091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E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9512" y="4725144"/>
            <a:ext cx="47360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ЗАРА КАЗБЕКОВНА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АЛЛА СОЗЫРИКОЕВНА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ИНГА КЛИМЕНТЬЕВНА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48199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ДЖУЛЬЕТА ХАЗБИЕВНА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УЧИТЕЛЯМИ ШКОЛЫ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36912"/>
            <a:ext cx="486003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572000" cy="342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3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0"/>
            <a:ext cx="4749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447907" y="4797152"/>
            <a:ext cx="469609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НИНА ГАВРИЛОВНА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ЛЮДМИЛА ДЕМЕНТЬЕВНА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ЗИНАИДА ВАЛЕНТИНОВНА И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УЧИТЕЛЯ ШКОЛЫ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11760" y="548680"/>
            <a:ext cx="45566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ЗВИАД ШАЛВОВИЧ 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ВЫПУСКНИЦАМИ ШКОЛЫ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6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27584" y="5661248"/>
            <a:ext cx="56250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ЛОЛИТА ВЛАДИМИРОВНА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8843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СЕНТЯБРЯ – ДЕНЬ ЗНАНИЙ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УЧИТЕЛЯ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4797152"/>
            <a:ext cx="65191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ИРИНА ХАСАНОВНА И УЧИТЕЛЯ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93647"/>
            <a:ext cx="4860032" cy="496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32386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37997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644008" cy="34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468" y="3343101"/>
            <a:ext cx="4686532" cy="351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5" y="0"/>
            <a:ext cx="4716016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89812"/>
            <a:ext cx="4499992" cy="38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Мои документы\алла\mari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7596" y="1"/>
            <a:ext cx="4766403" cy="35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7" y="3266983"/>
            <a:ext cx="4788024" cy="359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5085184"/>
            <a:ext cx="6765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МАРИАНА ПЕТРОВНА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agir4.mwport.ru/Portals/14/%D0%BC%D0%B0%D1%80%D0%B3%D0%BE%20%D1%81%D0%B0%D0%B9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33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286" y="0"/>
            <a:ext cx="32657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112242"/>
            <a:ext cx="4499993" cy="374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alagir4.mwport.ru/Portals/14/%D0%98%D0%9D%D0%93%D0%90%20%D1%83%D1%80%D0%BE%D0%BA%20%D1%81%D0%B0%D0%B9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5576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172" y="1"/>
            <a:ext cx="456882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466801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1557" y="4869160"/>
            <a:ext cx="89224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НАШИ ЛЮБИМЫЕ УЧИТЕЛЯ!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ДНЕМ УЧИТЕЛЯ ВАС!!!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91018"/>
            <a:ext cx="4355976" cy="32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54361"/>
            <a:ext cx="2771800" cy="330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501008"/>
            <a:ext cx="428530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371411" y="3356992"/>
            <a:ext cx="47725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НАТАЛЬЯ ФЕДОСОВНА 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НАС В ГОСТЯХ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023"/>
            <a:ext cx="7020272" cy="667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140968"/>
            <a:ext cx="3563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РИТА МАХАРБЕКОВНА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УЧИТЕЛЯМИ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18926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"/>
            <a:ext cx="9144000" cy="68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4365104"/>
            <a:ext cx="87168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ШКОЛА №4 –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НАША ЛЮБИМАЯ ШКОЛА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-инф\Desktop\открытка\10659614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790" cy="7317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27584" y="4797152"/>
            <a:ext cx="78488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МАДИНА ВЛАДИСЛАВОВНА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1 КЛАСС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685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9763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91680" y="5013176"/>
            <a:ext cx="55697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ЛЮДМИЛА ДЕМЕНТЬЕВНА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РИТА МАХАРБЕКОВНА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15616" y="260648"/>
            <a:ext cx="686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ИНГА КЛИМЕНТЬЕВНА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84948" y="476672"/>
            <a:ext cx="5402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ОТКРЫТЫЙ УРОК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43608" y="0"/>
            <a:ext cx="66620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ПРОИЗВОДСТВЕННАЯ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УЧЕБА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138</Words>
  <Application>Microsoft Office PowerPoint</Application>
  <PresentationFormat>Экран (4:3)</PresentationFormat>
  <Paragraphs>58</Paragraphs>
  <Slides>40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алла-инф</dc:creator>
  <cp:lastModifiedBy>алла-инф</cp:lastModifiedBy>
  <cp:revision>79</cp:revision>
  <dcterms:created xsi:type="dcterms:W3CDTF">2014-09-27T08:29:58Z</dcterms:created>
  <dcterms:modified xsi:type="dcterms:W3CDTF">2014-09-29T13:08:24Z</dcterms:modified>
</cp:coreProperties>
</file>