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B4"/>
    <a:srgbClr val="B70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2FE8-F0F3-4308-80FC-2874D7E96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4F84F-B1EE-4FE0-A107-06751272F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21466-9544-4AFE-AA84-1E5ED7FF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7DD89-7583-4717-8064-5D012FF7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9EEE2-5A91-4C32-9292-414935BF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0C64F-E9E0-4202-BCCF-45F70742DA0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86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0F05-C82B-48A2-8240-18C2324E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CE742-7E75-4D3F-AB02-2D38B16A3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23773-D8AE-4E9A-83B5-9685A8D6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87BB3-E051-47F9-9B1D-74A7646E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359B1-E3E5-4635-BFC1-553ED21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81902-B841-42C8-BABA-6F7786EA23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3628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47E37-2320-4558-B325-B721C16B6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99277-6553-49F6-9266-8D01FD10F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7B6EF-060D-4724-BF7F-D6E9E1DB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B95D-8159-4B1D-848D-7D82DE2F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AB74F-E105-473A-880B-F128C4A4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4E1EC-1429-4ECE-BA3F-A64414C71C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926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CC26-66C6-42DD-B305-2C0A2E79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0B294-4D7C-439B-ABE1-D0B27234274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8F107-A676-4FF6-A2B1-19CBCDCB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90C42-981E-4FD0-87CB-074FCD50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E261F-32D7-48F0-88CB-E883657A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8ADC1-C3B5-44CA-AA36-9A9937AD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B78605-1006-46DA-8E59-80D6E0F105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694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E18A-081F-4489-85A3-8495498A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D257-3BAC-42A4-B3F5-BFF2E08F9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36C8C-35DD-4576-A3C6-139FC3BBF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A7D3A-9D0D-4C84-88C4-8C81878C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16A0E-8171-4348-8333-DD03873B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FE03F-2D42-484B-9A4C-48B3719C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66660C-3BC7-4F68-A254-6D4FCFE263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5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E7FF-65A0-4A74-8F39-3F7326DD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D043-47EF-41F7-AEA9-43802CE63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6FC7D-CBA9-4111-9BFA-A84AAB29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FF64F-C880-44CB-9145-7F970F43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CCA03-1E17-493A-AB5D-89F140FD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A820F-7289-44F1-B8D7-04D016D46D3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559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839D-4D67-4662-BCB4-BA61B995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8F65D-2D73-44DC-9F82-498A0E1A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BE27-8918-428D-88E6-599412DB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4D01-09CB-4684-BDF1-AC468CAA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28190-1A5E-451B-B446-9540B926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E4A12-F425-4947-AF83-5D3292A1C00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416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9B0E-2387-4735-834C-A3D24FB9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14DD-3EF7-444D-8F5C-C8C9C5035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7FBCC-00B3-4849-9D78-B818748F5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9D902-4F2D-4BE3-8293-0AE9D50B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0994E-8D64-4C82-B8A1-017559A4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06E76-10E9-49DD-A920-2473116A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35AA2-0F19-4E66-BCFC-87143E0EDD7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540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769A-BA84-4EDE-8A4D-74534925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74E9-D946-456D-8EDA-262D1644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884B3-4792-4750-B262-9B623D126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7D366-78FA-48D2-B3EC-DB658C910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DAFB0-30CF-488D-A120-719146ABF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5F82A-D23D-4E59-B3C2-0296A534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39A94F-789F-4AAF-BDA0-92CB047D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F5D11-2E53-4013-831B-E467AEDD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4CEF-4F32-4824-AF7B-74D61D06E0F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60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4CA3-6190-4230-AD0C-6B903550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D33CE-4CC4-4CE3-ACD5-2F4221FD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350F6-E34F-4839-9073-067E1A70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2C2A7-C990-43BC-942C-8511163E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56D4F-98C7-4756-ADA4-A4A6DD34D7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797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F4A27-15FA-49B3-B6A2-4E1893E1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C1B10-E1CA-4B00-92E9-AA17D01C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E867-9B1A-4278-B6A9-D12DCDFC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1DB7B-78FA-4FBD-A195-C96CE392695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2527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2F76-CB39-4EC9-A285-986F0028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DEF3D-21FB-4F9C-A664-48E74A50E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5B13E-8CB7-4FB9-B0D3-342203862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E5AA-5D8D-439C-A8B4-AC1868F2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448A3-844B-4C98-B435-69720815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DFC80-7CEF-4BB5-BE2F-F86EABF2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28B1C-2740-4944-BFFA-BD0DC0946CB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04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0D5C-40CE-4643-8EF9-776810B6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7B823-7DFF-4649-948F-AEE5451E3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CCBCD-6C3D-477B-AF07-F466AFED4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A099B-D687-4293-A7B8-5E426F11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0FADE-2DFE-4395-9441-89F88B7A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EB71D-FA03-4A94-9B14-2FBBB9E4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13E56-2BF9-4583-82F4-FB75E92B902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126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00D6"/>
            </a:gs>
            <a:gs pos="100000">
              <a:srgbClr val="B700D6">
                <a:gamma/>
                <a:shade val="4000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DF0EEEC-3371-4C8A-93EE-71FE91617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21C8317-B3D0-455C-A813-D613B465C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8C6409CA-53CF-4C32-AB53-F66FFD0C4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E99E39A1-18FA-40C7-B955-282AFC5081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2DAEB131-4DBE-44D8-B1A2-CE9D15C575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6232A6-30A7-4A42-BED3-523ED0E3232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7741789-A5D2-48D3-8BD4-26BED5A155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7772400" cy="1470025"/>
          </a:xfrm>
        </p:spPr>
        <p:txBody>
          <a:bodyPr anchor="ctr"/>
          <a:lstStyle/>
          <a:p>
            <a:r>
              <a:rPr lang="ru-RU" altLang="en-US" sz="4000"/>
              <a:t>Творческий проект по технологии: «Изделие своими руками»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E727A1A-67F1-45DD-A92E-1AD0A58030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73688"/>
            <a:ext cx="6400800" cy="1752600"/>
          </a:xfrm>
        </p:spPr>
        <p:txBody>
          <a:bodyPr/>
          <a:lstStyle/>
          <a:p>
            <a:r>
              <a:rPr lang="ru-RU" altLang="en-US" sz="3200"/>
              <a:t>Выполнила ученица 7а класса Афиногенова Варвара.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3A253F5-63C1-4855-886B-D846606B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80962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>
            <a:extLst>
              <a:ext uri="{FF2B5EF4-FFF2-40B4-BE49-F238E27FC236}">
                <a16:creationId xmlns:a16="http://schemas.microsoft.com/office/drawing/2014/main" id="{204B523E-602D-47E2-9AD5-8F32B8562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1.Проблемная ситуация</a:t>
            </a: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5B31A744-AC75-49DE-8746-27911E4ED8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038600" cy="5184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en-US" sz="2800"/>
              <a:t>На уроках технологии мы проходили различные художественные ремесла. Эта тема мне очень понравилась и я решила попробовать сделать что-нибудь самостоятельно.</a:t>
            </a:r>
          </a:p>
        </p:txBody>
      </p:sp>
      <p:pic>
        <p:nvPicPr>
          <p:cNvPr id="87049" name="Picture 9">
            <a:extLst>
              <a:ext uri="{FF2B5EF4-FFF2-40B4-BE49-F238E27FC236}">
                <a16:creationId xmlns:a16="http://schemas.microsoft.com/office/drawing/2014/main" id="{F67B346F-E6D2-4B4B-AA4F-C267CF7AE3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9225" y="981075"/>
            <a:ext cx="5184775" cy="518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>
            <a:extLst>
              <a:ext uri="{FF2B5EF4-FFF2-40B4-BE49-F238E27FC236}">
                <a16:creationId xmlns:a16="http://schemas.microsoft.com/office/drawing/2014/main" id="{DF5F59F4-0C50-468D-9FE6-4E7170978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/>
              <a:t>3.Исследование</a:t>
            </a:r>
            <a:br>
              <a:rPr lang="ru-RU" altLang="en-US" sz="4000"/>
            </a:br>
            <a:endParaRPr lang="ru-RU" altLang="en-US" sz="4000"/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1B60AAE5-3D7D-444D-9D8F-9F38FC7EF9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en-US" sz="2400"/>
              <a:t>Больше всего мне понравилось вышивать крестиком и художественной гладью. Так как крестиком я уже делала много работ, я решила освоить гладь. Как раз видела в интернете много пейзажей, выполненных в этой технике.</a:t>
            </a:r>
          </a:p>
        </p:txBody>
      </p:sp>
      <p:pic>
        <p:nvPicPr>
          <p:cNvPr id="89095" name="Picture 7">
            <a:extLst>
              <a:ext uri="{FF2B5EF4-FFF2-40B4-BE49-F238E27FC236}">
                <a16:creationId xmlns:a16="http://schemas.microsoft.com/office/drawing/2014/main" id="{7E100310-1E59-4F6B-9875-4C2EB305E3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5CA3CD"/>
              </a:clrFrom>
              <a:clrTo>
                <a:srgbClr val="5CA3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28775"/>
            <a:ext cx="36226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2E64CA7A-FE43-4F98-B71E-D1E22F4B3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4.Выбор лучшего варианта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0D8D346D-BB12-4622-9804-6C30A24B0B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4038600" cy="5040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en-US" sz="2400"/>
              <a:t>В интернете я  нала очень много красивых работ, но они показались мне слишком сложными. Поэтому я решила сама придумать рисунок. Во первых, это будет пейзаж. Во вторых там будут преобладать красные, розовые цвета. На моей работе я изображу море и темные силуэты деревьев.</a:t>
            </a:r>
          </a:p>
        </p:txBody>
      </p:sp>
      <p:pic>
        <p:nvPicPr>
          <p:cNvPr id="91143" name="Picture 7">
            <a:extLst>
              <a:ext uri="{FF2B5EF4-FFF2-40B4-BE49-F238E27FC236}">
                <a16:creationId xmlns:a16="http://schemas.microsoft.com/office/drawing/2014/main" id="{B6C8BAF0-C5F0-4580-BFB7-D7DFA41B30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492375"/>
            <a:ext cx="4037012" cy="301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F5090AD-05F1-4584-93EA-A127FFAD5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5. Материалы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8ED7201-BEEB-4644-8E48-8078C7CE20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84467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z="2800"/>
              <a:t>Для моего изделия мне понадобится:</a:t>
            </a:r>
          </a:p>
          <a:p>
            <a:r>
              <a:rPr lang="ru-RU" altLang="en-US" sz="2800"/>
              <a:t>Ткань (черная)</a:t>
            </a:r>
          </a:p>
          <a:p>
            <a:r>
              <a:rPr lang="ru-RU" altLang="en-US" sz="2800"/>
              <a:t>Нитки (красные, желтые, розовые, бордовые и черные)</a:t>
            </a:r>
          </a:p>
          <a:p>
            <a:r>
              <a:rPr lang="ru-RU" altLang="en-US" sz="2800"/>
              <a:t>Иголки</a:t>
            </a:r>
          </a:p>
        </p:txBody>
      </p:sp>
      <p:pic>
        <p:nvPicPr>
          <p:cNvPr id="93189" name="Picture 5">
            <a:extLst>
              <a:ext uri="{FF2B5EF4-FFF2-40B4-BE49-F238E27FC236}">
                <a16:creationId xmlns:a16="http://schemas.microsoft.com/office/drawing/2014/main" id="{E54F57E2-C705-4622-92AF-2DF4D795F7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133850" cy="4360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10B240B3-3C9D-42DA-B5F9-361860B6B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6.Технология изготовления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9E48711D-BFBE-4C58-8D90-47AC2F1E81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en-US" sz="2400"/>
              <a:t>Приготовить рабочее место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en-US" sz="2400"/>
              <a:t>Определиться с чего начать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en-US" sz="2400"/>
              <a:t>Подобрать цвет и вставить нитку в иголку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en-US" sz="2400"/>
              <a:t>Начать вышивать, меняя цвета в соответствии с рисунком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en-US" sz="2400"/>
              <a:t>Отутюжить готовую работу</a:t>
            </a:r>
          </a:p>
        </p:txBody>
      </p:sp>
      <p:pic>
        <p:nvPicPr>
          <p:cNvPr id="95240" name="Picture 8">
            <a:extLst>
              <a:ext uri="{FF2B5EF4-FFF2-40B4-BE49-F238E27FC236}">
                <a16:creationId xmlns:a16="http://schemas.microsoft.com/office/drawing/2014/main" id="{8F120B00-C64A-403D-ABD5-79C5C79DB4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6F8BAC7-D0C9-444C-82EC-6F6C22067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7.Самооценка и оценка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5E5E68E4-2BD2-428D-BB7F-8B3C3660EDD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16113"/>
            <a:ext cx="4038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en-US" sz="2400"/>
              <a:t>Мне очень понравилось работать в этой технике и я обязательно сделаю, что-нибудь еще. Бабушка оценила аккуратность и оригинальность работы. Родители сказали, что получилось очень красиво и необычно.</a:t>
            </a:r>
          </a:p>
        </p:txBody>
      </p:sp>
      <p:pic>
        <p:nvPicPr>
          <p:cNvPr id="98309" name="Picture 5">
            <a:extLst>
              <a:ext uri="{FF2B5EF4-FFF2-40B4-BE49-F238E27FC236}">
                <a16:creationId xmlns:a16="http://schemas.microsoft.com/office/drawing/2014/main" id="{E6ED20CD-994F-45AC-84F2-CC9E0F6EC3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16113"/>
            <a:ext cx="4213225" cy="3357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188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Творческий проект по технологии: «Изделие своими руками»</vt:lpstr>
      <vt:lpstr>1.Проблемная ситуация</vt:lpstr>
      <vt:lpstr>3.Исследование </vt:lpstr>
      <vt:lpstr>4.Выбор лучшего варианта</vt:lpstr>
      <vt:lpstr>5. Материалы</vt:lpstr>
      <vt:lpstr>6.Технология изготовления</vt:lpstr>
      <vt:lpstr>7.Самооценка и оценка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по технологии: «Подарок своими руками»</dc:title>
  <dc:creator>Admin</dc:creator>
  <cp:lastModifiedBy>79524431638</cp:lastModifiedBy>
  <cp:revision>4</cp:revision>
  <dcterms:created xsi:type="dcterms:W3CDTF">2020-04-27T14:31:52Z</dcterms:created>
  <dcterms:modified xsi:type="dcterms:W3CDTF">2020-04-27T15:54:06Z</dcterms:modified>
</cp:coreProperties>
</file>