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9" r:id="rId3"/>
    <p:sldId id="287" r:id="rId4"/>
    <p:sldId id="288" r:id="rId5"/>
    <p:sldId id="289" r:id="rId6"/>
    <p:sldId id="291" r:id="rId7"/>
    <p:sldId id="290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57" r:id="rId16"/>
    <p:sldId id="25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D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>
        <p:scale>
          <a:sx n="80" d="100"/>
          <a:sy n="80" d="100"/>
        </p:scale>
        <p:origin x="-780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A389E-E31F-4BFF-BC57-B03C78A2EB05}" type="datetimeFigureOut">
              <a:rPr lang="ru-RU" smtClean="0"/>
              <a:pPr/>
              <a:t>13.07.2016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FF4F1-0B54-45DB-AF76-A271A52CF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620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FF4F1-0B54-45DB-AF76-A271A52CF78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17412" name="Picture 4" descr="https://img-fotki.yandex.ru/get/15590/16969765.252/0_959a7_f17eea4c_L.png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4286256"/>
            <a:ext cx="9144000" cy="2300296"/>
          </a:xfrm>
          <a:prstGeom prst="rect">
            <a:avLst/>
          </a:prstGeom>
          <a:noFill/>
        </p:spPr>
      </p:pic>
      <p:pic>
        <p:nvPicPr>
          <p:cNvPr id="6" name="Picture 6" descr="http://img-fotki.yandex.ru/get/6520/16969765.99/0_6a837_8225efc1_L.png"/>
          <p:cNvPicPr>
            <a:picLocks noChangeAspect="1" noChangeArrowheads="1"/>
          </p:cNvPicPr>
          <p:nvPr userDrawn="1"/>
        </p:nvPicPr>
        <p:blipFill>
          <a:blip r:embed="rId3" cstate="email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4282" y="214290"/>
            <a:ext cx="8643998" cy="64294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0FA51-8968-42DF-A288-03AF14D12381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37586-94AA-4910-A6B8-B10B4106C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FFED4-0451-491B-99F1-40CEF65D4FD0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B5635-85BF-40D8-9629-2BA208A283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C4E42-282E-448A-B17B-C7775300E303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3C5A3-3E9E-4A39-BB1D-185BE63CE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F22A0-0104-4C38-8B1A-C1AF1A6C85A0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3BB09-D3E1-416A-891B-BE09D3030D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6B3B1-754F-4D47-86D5-5A22D495EB82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1DFF4-8801-4F82-8BB1-CE5BCDC4A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ECCF4-E80D-4B82-81B4-EB8B29188A14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6D4E0-01AB-41BF-97CF-7CC5006E9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94C42-8BC7-45E2-8F11-ACC723DBC3AC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619D9-D830-4D79-8C81-D857DAA56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C1A4C-E94A-47E9-8EBA-6D44564A8BF8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363AF-5565-4ABC-83CC-119FB42182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C1E35-ECB5-47FE-BF22-87D5E14D4F6C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C0FF4-6C18-4DE5-BD75-6873D64752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EC1AB-5FE8-4966-84B6-0BEF32C8F517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41AD8-8C50-4F61-949D-CD0BFF1D7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3713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3713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541713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D0028A-47E3-4653-B42E-818C82EBA70F}" type="datetimeFigureOut">
              <a:rPr lang="ru-RU"/>
              <a:pPr>
                <a:defRPr/>
              </a:pPr>
              <a:t>13.07.2016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607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541713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A68272-8088-4966-ABA3-DEAA8A8C9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14282" y="214290"/>
            <a:ext cx="8715436" cy="64294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Lidia.1975@mail.ru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slide" Target="slide1.xml"/><Relationship Id="rId4" Type="http://schemas.openxmlformats.org/officeDocument/2006/relationships/hyperlink" Target="http://www.it-n.ru/profil.aspx?cat_no=692&amp;d_no=236938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img-fotki.yandex.ru/get/15590/16969765.252/0_959a7_f17eea4c_L.png" TargetMode="External"/><Relationship Id="rId2" Type="http://schemas.openxmlformats.org/officeDocument/2006/relationships/hyperlink" Target="http://img-fotki.yandex.ru/get/6520/16969765.99/0_6a837_8225efc1_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49"/>
            <a:ext cx="7772400" cy="2073983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Зона арктических пустынь</a:t>
            </a:r>
            <a:b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Интерактивная игра-тренажёр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869160"/>
            <a:ext cx="8615378" cy="1656184"/>
          </a:xfrm>
        </p:spPr>
        <p:txBody>
          <a:bodyPr rtlCol="0">
            <a:normAutofit fontScale="7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Автор: Фокина Лидия Петровна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учитель начальных классов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МКОУ «СОШ ст. Евсино»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Искитимского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района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Новосибирской области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15338" y="285728"/>
            <a:ext cx="64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autilus Pompilius" pitchFamily="50" charset="-52"/>
              </a:rPr>
              <a:t>ФЛП</a:t>
            </a:r>
            <a:endParaRPr lang="ru-RU" sz="1400" i="1" dirty="0">
              <a:solidFill>
                <a:schemeClr val="tx2">
                  <a:lumMod val="60000"/>
                  <a:lumOff val="40000"/>
                </a:schemeClr>
              </a:solidFill>
              <a:latin typeface="Nautilus Pompilius" pitchFamily="50" charset="-52"/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2267744" y="4797152"/>
            <a:ext cx="4357718" cy="16561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Лидия\шаблоны\Уверская Елена Борисовна\Приключения мамонтёнка\НАБОР ПРИКЛЮЧЕНИЯ МАМОНТЕНКА\приключения мамонтенка (21)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14289"/>
            <a:ext cx="4214842" cy="6472793"/>
          </a:xfrm>
          <a:prstGeom prst="rect">
            <a:avLst/>
          </a:prstGeom>
          <a:noFill/>
        </p:spPr>
      </p:pic>
      <p:pic>
        <p:nvPicPr>
          <p:cNvPr id="3" name="Picture 2" descr="D:\Лидия\шаблоны\Уверская Елена Борисовна\Приключения мамонтёнка\НАБОР ПРИКЛЮЧЕНИЯ МАМОНТЕНКА\приключения мамонтенка (5)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3786190"/>
            <a:ext cx="1704777" cy="2500330"/>
          </a:xfrm>
          <a:prstGeom prst="rect">
            <a:avLst/>
          </a:prstGeom>
          <a:noFill/>
        </p:spPr>
      </p:pic>
      <p:pic>
        <p:nvPicPr>
          <p:cNvPr id="4" name="Picture 5" descr="D:\Лидия\шаблоны\Уверская Елена Борисовна\Приключения мамонтёнка\НАБОР ПРИКЛЮЧЕНИЯ МАМОНТЕНКА\приключения мамонтенка (16)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928662" y="500042"/>
            <a:ext cx="7215238" cy="121444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Большое скопление птиц на скалах называют …</a:t>
            </a:r>
            <a:endParaRPr lang="ru-RU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>
            <a:hlinkClick r:id="rId5" action="ppaction://hlinksldjump"/>
          </p:cNvPr>
          <p:cNvSpPr/>
          <p:nvPr/>
        </p:nvSpPr>
        <p:spPr>
          <a:xfrm>
            <a:off x="3857620" y="2000240"/>
            <a:ext cx="4286280" cy="114300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птичьи рынки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" action="ppaction://hlinkshowjump?jump=nextslide"/>
          </p:cNvPr>
          <p:cNvSpPr/>
          <p:nvPr/>
        </p:nvSpPr>
        <p:spPr>
          <a:xfrm>
            <a:off x="3857620" y="3429000"/>
            <a:ext cx="4286280" cy="114300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птичьи базары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Лидия\шаблоны\Уверская Елена Борисовна\Приключения мамонтёнка\НАБОР ПРИКЛЮЧЕНИЯ МАМОНТЕНКА\приключения мамонтенка (21)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14289"/>
            <a:ext cx="4214842" cy="6472793"/>
          </a:xfrm>
          <a:prstGeom prst="rect">
            <a:avLst/>
          </a:prstGeom>
          <a:noFill/>
        </p:spPr>
      </p:pic>
      <p:pic>
        <p:nvPicPr>
          <p:cNvPr id="3" name="Picture 2" descr="D:\Лидия\шаблоны\Уверская Елена Борисовна\Приключения мамонтёнка\НАБОР ПРИКЛЮЧЕНИЯ МАМОНТЕНКА\приключения мамонтенка (5)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3786190"/>
            <a:ext cx="1704777" cy="2500330"/>
          </a:xfrm>
          <a:prstGeom prst="rect">
            <a:avLst/>
          </a:prstGeom>
          <a:noFill/>
        </p:spPr>
      </p:pic>
      <p:pic>
        <p:nvPicPr>
          <p:cNvPr id="4" name="Picture 5" descr="D:\Лидия\шаблоны\Уверская Елена Борисовна\Приключения мамонтёнка\НАБОР ПРИКЛЮЧЕНИЯ МАМОНТЕНКА\приключения мамонтенка (16)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928662" y="500042"/>
            <a:ext cx="7215238" cy="121444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Для защиты природы арктической зоны приняты </a:t>
            </a:r>
            <a:r>
              <a:rPr lang="ru-RU" sz="3200" b="1" smtClean="0">
                <a:solidFill>
                  <a:schemeClr val="bg2">
                    <a:lumMod val="75000"/>
                  </a:schemeClr>
                </a:solidFill>
              </a:rPr>
              <a:t>следующие меры:</a:t>
            </a:r>
            <a:endParaRPr lang="ru-RU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>
            <a:hlinkClick r:id="rId5" action="ppaction://hlinksldjump"/>
          </p:cNvPr>
          <p:cNvSpPr/>
          <p:nvPr/>
        </p:nvSpPr>
        <p:spPr>
          <a:xfrm>
            <a:off x="3857620" y="2000240"/>
            <a:ext cx="4286280" cy="121444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для птиц и животных завозится корм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3857620" y="3429000"/>
            <a:ext cx="4286280" cy="121444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полярники расчищают поверхность от снега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>
            <a:hlinkClick r:id="rId6" action="ppaction://hlinksldjump"/>
          </p:cNvPr>
          <p:cNvSpPr/>
          <p:nvPr/>
        </p:nvSpPr>
        <p:spPr>
          <a:xfrm>
            <a:off x="3857620" y="4857760"/>
            <a:ext cx="4286280" cy="128588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ограничен отлов рыбы, запрещена охота на редких животных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Лидия\шаблоны\Уверская Елена Борисовна\Приключения мамонтёнка\НАБОР ПРИКЛЮЧЕНИЯ МАМОНТЕНКА\приключения мамонтенка (21)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14289"/>
            <a:ext cx="4214842" cy="6472793"/>
          </a:xfrm>
          <a:prstGeom prst="rect">
            <a:avLst/>
          </a:prstGeom>
          <a:noFill/>
        </p:spPr>
      </p:pic>
      <p:pic>
        <p:nvPicPr>
          <p:cNvPr id="3" name="Picture 2" descr="D:\Лидия\шаблоны\Уверская Елена Борисовна\Приключения мамонтёнка\НАБОР ПРИКЛЮЧЕНИЯ МАМОНТЕНКА\приключения мамонтенка (5)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3786190"/>
            <a:ext cx="1704777" cy="2500330"/>
          </a:xfrm>
          <a:prstGeom prst="rect">
            <a:avLst/>
          </a:prstGeom>
          <a:noFill/>
        </p:spPr>
      </p:pic>
      <p:pic>
        <p:nvPicPr>
          <p:cNvPr id="4" name="Picture 5" descr="D:\Лидия\шаблоны\Уверская Елена Борисовна\Приключения мамонтёнка\НАБОР ПРИКЛЮЧЕНИЯ МАМОНТЕНКА\приключения мамонтенка (16)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</p:spPr>
      </p:pic>
      <p:sp>
        <p:nvSpPr>
          <p:cNvPr id="9" name="Выноска-облако 8"/>
          <p:cNvSpPr/>
          <p:nvPr/>
        </p:nvSpPr>
        <p:spPr>
          <a:xfrm>
            <a:off x="928662" y="1285860"/>
            <a:ext cx="7572428" cy="2714644"/>
          </a:xfrm>
          <a:prstGeom prst="cloudCallou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5624" y="1500174"/>
            <a:ext cx="622676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Ребята!</a:t>
            </a:r>
          </a:p>
          <a:p>
            <a:pPr algn="ctr"/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Сначала подумайте, </a:t>
            </a:r>
          </a:p>
          <a:p>
            <a:pPr algn="ctr"/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потом выбирайте ответ! </a:t>
            </a:r>
          </a:p>
          <a:p>
            <a:pPr algn="ctr"/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</a:rPr>
              <a:t>Ошибок больше не допускайте!</a:t>
            </a:r>
          </a:p>
        </p:txBody>
      </p:sp>
      <p:sp>
        <p:nvSpPr>
          <p:cNvPr id="11" name="Пятно 2 10">
            <a:hlinkClick r:id="rId5" action="ppaction://hlinksldjump"/>
          </p:cNvPr>
          <p:cNvSpPr/>
          <p:nvPr/>
        </p:nvSpPr>
        <p:spPr>
          <a:xfrm>
            <a:off x="4857752" y="4929198"/>
            <a:ext cx="3143272" cy="1214446"/>
          </a:xfrm>
          <a:prstGeom prst="irregularSeal2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Играть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Лидия\шаблоны\Уверская Елена Борисовна\Приключения мамонтёнка\НАБОР ПРИКЛЮЧЕНИЯ МАМОНТЕНКА\приключения мамонтенка (21)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14289"/>
            <a:ext cx="4214842" cy="6472793"/>
          </a:xfrm>
          <a:prstGeom prst="rect">
            <a:avLst/>
          </a:prstGeom>
          <a:noFill/>
        </p:spPr>
      </p:pic>
      <p:pic>
        <p:nvPicPr>
          <p:cNvPr id="3" name="Picture 2" descr="D:\Лидия\шаблоны\Уверская Елена Борисовна\Приключения мамонтёнка\НАБОР ПРИКЛЮЧЕНИЯ МАМОНТЕНКА\приключения мамонтенка (5)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3786190"/>
            <a:ext cx="1704777" cy="2500330"/>
          </a:xfrm>
          <a:prstGeom prst="rect">
            <a:avLst/>
          </a:prstGeom>
          <a:noFill/>
        </p:spPr>
      </p:pic>
      <p:pic>
        <p:nvPicPr>
          <p:cNvPr id="4" name="Picture 5" descr="D:\Лидия\шаблоны\Уверская Елена Борисовна\Приключения мамонтёнка\НАБОР ПРИКЛЮЧЕНИЯ МАМОНТЕНКА\приключения мамонтенка (16)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</p:spPr>
      </p:pic>
      <p:sp>
        <p:nvSpPr>
          <p:cNvPr id="5" name="Выноска-облако 4"/>
          <p:cNvSpPr/>
          <p:nvPr/>
        </p:nvSpPr>
        <p:spPr>
          <a:xfrm>
            <a:off x="928662" y="1285860"/>
            <a:ext cx="7572428" cy="2714644"/>
          </a:xfrm>
          <a:prstGeom prst="cloudCallou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1785926"/>
            <a:ext cx="71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Ошибка!</a:t>
            </a:r>
          </a:p>
        </p:txBody>
      </p:sp>
      <p:sp>
        <p:nvSpPr>
          <p:cNvPr id="7" name="Пятно 2 6">
            <a:hlinkClick r:id="rId5" action="ppaction://hlinksldjump"/>
          </p:cNvPr>
          <p:cNvSpPr/>
          <p:nvPr/>
        </p:nvSpPr>
        <p:spPr>
          <a:xfrm>
            <a:off x="4357686" y="4929198"/>
            <a:ext cx="3643338" cy="1214446"/>
          </a:xfrm>
          <a:prstGeom prst="irregularSeal2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Сначала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Лидия\шаблоны\Уверская Елена Борисовна\Приключения мамонтёнка\НАБОР ПРИКЛЮЧЕНИЯ МАМОНТЕНКА\приключения мамонтенка (21)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14289"/>
            <a:ext cx="4214842" cy="6472793"/>
          </a:xfrm>
          <a:prstGeom prst="rect">
            <a:avLst/>
          </a:prstGeom>
          <a:noFill/>
        </p:spPr>
      </p:pic>
      <p:pic>
        <p:nvPicPr>
          <p:cNvPr id="3" name="Picture 2" descr="D:\Лидия\шаблоны\Уверская Елена Борисовна\Приключения мамонтёнка\НАБОР ПРИКЛЮЧЕНИЯ МАМОНТЕНКА\приключения мамонтенка (5)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3786190"/>
            <a:ext cx="1704777" cy="2500330"/>
          </a:xfrm>
          <a:prstGeom prst="rect">
            <a:avLst/>
          </a:prstGeom>
          <a:noFill/>
        </p:spPr>
      </p:pic>
      <p:pic>
        <p:nvPicPr>
          <p:cNvPr id="4" name="Picture 5" descr="D:\Лидия\шаблоны\Уверская Елена Борисовна\Приключения мамонтёнка\НАБОР ПРИКЛЮЧЕНИЯ МАМОНТЕНКА\приключения мамонтенка (16)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</p:spPr>
      </p:pic>
      <p:sp>
        <p:nvSpPr>
          <p:cNvPr id="5" name="Выноска-облако 4"/>
          <p:cNvSpPr/>
          <p:nvPr/>
        </p:nvSpPr>
        <p:spPr>
          <a:xfrm>
            <a:off x="928662" y="1285860"/>
            <a:ext cx="7572428" cy="2714644"/>
          </a:xfrm>
          <a:prstGeom prst="cloudCallou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1785926"/>
            <a:ext cx="71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Отлично!</a:t>
            </a:r>
          </a:p>
        </p:txBody>
      </p:sp>
      <p:sp>
        <p:nvSpPr>
          <p:cNvPr id="9" name="Управляющая кнопка: настраиваемая 8">
            <a:hlinkClick r:id="" action="ppaction://hlinkshowjump?jump=endshow" highlightClick="1"/>
          </p:cNvPr>
          <p:cNvSpPr/>
          <p:nvPr/>
        </p:nvSpPr>
        <p:spPr>
          <a:xfrm>
            <a:off x="8460432" y="6165304"/>
            <a:ext cx="432048" cy="432048"/>
          </a:xfrm>
          <a:prstGeom prst="actionButtonBlank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Фокина Лидия Петровна</a:t>
            </a:r>
          </a:p>
        </p:txBody>
      </p:sp>
      <p:pic>
        <p:nvPicPr>
          <p:cNvPr id="4099" name="Содержимое 4" descr="Моё фото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66775" y="1820863"/>
            <a:ext cx="3219450" cy="4086225"/>
          </a:xfrm>
          <a:ln w="76200">
            <a:solidFill>
              <a:schemeClr val="bg2"/>
            </a:solidFill>
          </a:ln>
          <a:effectLst>
            <a:glow rad="101600">
              <a:schemeClr val="bg2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4100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600200"/>
            <a:ext cx="4257676" cy="4525963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dirty="0" smtClean="0"/>
              <a:t>Образование:  </a:t>
            </a:r>
            <a:r>
              <a:rPr lang="ru-RU" sz="2000" dirty="0" err="1" smtClean="0"/>
              <a:t>средне-специальное</a:t>
            </a:r>
            <a:r>
              <a:rPr lang="ru-RU" sz="2000" dirty="0" smtClean="0"/>
              <a:t>, </a:t>
            </a:r>
            <a:r>
              <a:rPr lang="ru-RU" sz="2000" dirty="0" err="1" smtClean="0"/>
              <a:t>Черепановское</a:t>
            </a:r>
            <a:r>
              <a:rPr lang="ru-RU" sz="2000" dirty="0" smtClean="0"/>
              <a:t> педагогическое училище, 1994 г.; 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 smtClean="0"/>
              <a:t>высшее, НГПУ, 2002 г.</a:t>
            </a:r>
          </a:p>
          <a:p>
            <a:pPr marL="0" indent="0" algn="ctr">
              <a:buNone/>
            </a:pPr>
            <a:r>
              <a:rPr lang="ru-RU" sz="2000" dirty="0" smtClean="0"/>
              <a:t>Учитель начальных классов первой квалификационной категории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 smtClean="0"/>
              <a:t>МКОУ «СОШ ст. Евсино» </a:t>
            </a:r>
            <a:r>
              <a:rPr lang="ru-RU" sz="2000" dirty="0" err="1" smtClean="0"/>
              <a:t>Искитимского</a:t>
            </a:r>
            <a:r>
              <a:rPr lang="ru-RU" sz="2000" dirty="0" smtClean="0"/>
              <a:t> района Новосибирской области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 smtClean="0"/>
              <a:t>Стаж: 20 лет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 smtClean="0"/>
              <a:t>Увлечения: компьютер, дача</a:t>
            </a:r>
          </a:p>
          <a:p>
            <a:pPr marL="0" indent="0" algn="ctr">
              <a:buNone/>
            </a:pPr>
            <a:r>
              <a:rPr lang="en-US" sz="2000" dirty="0" smtClean="0">
                <a:hlinkClick r:id="rId3"/>
              </a:rPr>
              <a:t>Lidia.1975@mail.ru</a:t>
            </a:r>
            <a:r>
              <a:rPr lang="en-US" sz="2000" dirty="0" smtClean="0"/>
              <a:t> </a:t>
            </a:r>
            <a:endParaRPr lang="ru-RU" sz="2000" dirty="0" smtClean="0"/>
          </a:p>
          <a:p>
            <a:pPr marL="0" indent="0" algn="ctr">
              <a:buNone/>
            </a:pPr>
            <a:r>
              <a:rPr lang="ru-RU" sz="2000" dirty="0" smtClean="0">
                <a:hlinkClick r:id="rId4"/>
              </a:rPr>
              <a:t>Профиль  в СТУ</a:t>
            </a:r>
            <a:endParaRPr lang="ru-RU" sz="2000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6" name="Управляющая кнопка: возврат 5">
            <a:hlinkClick r:id="rId5" action="ppaction://hlinksldjump" highlightClick="1"/>
          </p:cNvPr>
          <p:cNvSpPr/>
          <p:nvPr/>
        </p:nvSpPr>
        <p:spPr>
          <a:xfrm>
            <a:off x="8501090" y="6286520"/>
            <a:ext cx="428628" cy="357190"/>
          </a:xfrm>
          <a:prstGeom prst="actionButtonReturn">
            <a:avLst/>
          </a:prstGeom>
          <a:solidFill>
            <a:schemeClr val="bg2">
              <a:alpha val="50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93713" y="274638"/>
            <a:ext cx="8229600" cy="939784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Информационные источники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93713" y="1142984"/>
            <a:ext cx="8229600" cy="5429288"/>
          </a:xfrm>
        </p:spPr>
        <p:txBody>
          <a:bodyPr numCol="1"/>
          <a:lstStyle/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Авторский фон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hlinkClick r:id="rId2"/>
              </a:rPr>
              <a:t>Прозрачная рамка</a:t>
            </a:r>
            <a:endParaRPr lang="ru-RU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hlinkClick r:id="rId3"/>
              </a:rPr>
              <a:t>Прозрачный сугроб</a:t>
            </a:r>
            <a:endParaRPr lang="ru-RU" sz="2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 err="1" smtClean="0">
                <a:solidFill>
                  <a:schemeClr val="bg2">
                    <a:lumMod val="75000"/>
                  </a:schemeClr>
                </a:solidFill>
              </a:rPr>
              <a:t>Отрисовки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2">
                    <a:lumMod val="75000"/>
                  </a:schemeClr>
                </a:solidFill>
              </a:rPr>
              <a:t>Уверской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 Елены Борисовны (платные) </a:t>
            </a:r>
            <a:endParaRPr lang="ru-RU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Фото из личного архива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Дмитриева О. И. Поурочные разработки по курсу «Окружающий мир»: 4 класс. М.: ВАКО, 2006</a:t>
            </a:r>
            <a:endParaRPr lang="ru-RU" sz="24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sz="2400" dirty="0" smtClean="0"/>
          </a:p>
        </p:txBody>
      </p:sp>
      <p:sp>
        <p:nvSpPr>
          <p:cNvPr id="5" name="Управляющая кнопка: возврат 4">
            <a:hlinkClick r:id="rId4" action="ppaction://hlinksldjump" highlightClick="1"/>
          </p:cNvPr>
          <p:cNvSpPr/>
          <p:nvPr/>
        </p:nvSpPr>
        <p:spPr>
          <a:xfrm>
            <a:off x="8532440" y="6237312"/>
            <a:ext cx="360040" cy="360040"/>
          </a:xfrm>
          <a:prstGeom prst="actionButtonReturn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Лидия\шаблоны\Уверская Елена Борисовна\Приключения мамонтёнка\НАБОР ПРИКЛЮЧЕНИЯ МАМОНТЕНКА\приключения мамонтенка (21)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14289"/>
            <a:ext cx="4214842" cy="6472793"/>
          </a:xfrm>
          <a:prstGeom prst="rect">
            <a:avLst/>
          </a:prstGeom>
          <a:noFill/>
        </p:spPr>
      </p:pic>
      <p:pic>
        <p:nvPicPr>
          <p:cNvPr id="3" name="Picture 2" descr="D:\Лидия\шаблоны\Уверская Елена Борисовна\Приключения мамонтёнка\НАБОР ПРИКЛЮЧЕНИЯ МАМОНТЕНКА\приключения мамонтенка (5)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3786190"/>
            <a:ext cx="1704777" cy="2500330"/>
          </a:xfrm>
          <a:prstGeom prst="rect">
            <a:avLst/>
          </a:prstGeom>
          <a:noFill/>
        </p:spPr>
      </p:pic>
      <p:pic>
        <p:nvPicPr>
          <p:cNvPr id="4" name="Picture 5" descr="D:\Лидия\шаблоны\Уверская Елена Борисовна\Приключения мамонтёнка\НАБОР ПРИКЛЮЧЕНИЯ МАМОНТЕНКА\приключения мамонтенка (16)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</p:spPr>
      </p:pic>
      <p:grpSp>
        <p:nvGrpSpPr>
          <p:cNvPr id="9" name="Группа 8"/>
          <p:cNvGrpSpPr/>
          <p:nvPr/>
        </p:nvGrpSpPr>
        <p:grpSpPr>
          <a:xfrm>
            <a:off x="714348" y="1071546"/>
            <a:ext cx="8072494" cy="2928958"/>
            <a:chOff x="714348" y="1071546"/>
            <a:chExt cx="8072494" cy="2928958"/>
          </a:xfrm>
        </p:grpSpPr>
        <p:sp>
          <p:nvSpPr>
            <p:cNvPr id="5" name="Выноска-облако 4"/>
            <p:cNvSpPr/>
            <p:nvPr/>
          </p:nvSpPr>
          <p:spPr>
            <a:xfrm>
              <a:off x="714348" y="1071546"/>
              <a:ext cx="8072494" cy="2928958"/>
            </a:xfrm>
            <a:prstGeom prst="cloudCallou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dirty="0" smtClean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85852" y="1357298"/>
              <a:ext cx="7143801" cy="2185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solidFill>
                    <a:schemeClr val="bg2">
                      <a:lumMod val="75000"/>
                    </a:schemeClr>
                  </a:solidFill>
                  <a:latin typeface="+mn-lt"/>
                </a:rPr>
                <a:t>Ребята!</a:t>
              </a:r>
            </a:p>
            <a:p>
              <a:pPr algn="ctr"/>
              <a:r>
                <a:rPr lang="ru-RU" sz="2400" dirty="0" smtClean="0">
                  <a:solidFill>
                    <a:schemeClr val="bg2">
                      <a:lumMod val="75000"/>
                    </a:schemeClr>
                  </a:solidFill>
                  <a:latin typeface="+mn-lt"/>
                </a:rPr>
                <a:t>Я приготовил для вас игру. Она нетрудная, но хочу вас предупредить, если вы неверно ответите на вопрос, то начнёте игру с самого начала.</a:t>
              </a:r>
            </a:p>
            <a:p>
              <a:pPr algn="ctr"/>
              <a:r>
                <a:rPr lang="ru-RU" sz="3200" b="1" dirty="0" smtClean="0">
                  <a:solidFill>
                    <a:schemeClr val="bg2">
                      <a:lumMod val="75000"/>
                    </a:schemeClr>
                  </a:solidFill>
                  <a:latin typeface="+mn-lt"/>
                </a:rPr>
                <a:t>Желаю удачи!</a:t>
              </a:r>
              <a:endParaRPr lang="ru-RU" sz="3200" dirty="0">
                <a:solidFill>
                  <a:schemeClr val="bg2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8" name="Пятно 2 7">
            <a:hlinkClick r:id="rId5" action="ppaction://hlinksldjump"/>
          </p:cNvPr>
          <p:cNvSpPr/>
          <p:nvPr/>
        </p:nvSpPr>
        <p:spPr>
          <a:xfrm>
            <a:off x="4857752" y="4929198"/>
            <a:ext cx="3143272" cy="1214446"/>
          </a:xfrm>
          <a:prstGeom prst="irregularSeal2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Играть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" name="Управляющая кнопка: сведения 9">
            <a:hlinkClick r:id="rId6" action="ppaction://hlinksldjump" highlightClick="1"/>
          </p:cNvPr>
          <p:cNvSpPr/>
          <p:nvPr/>
        </p:nvSpPr>
        <p:spPr>
          <a:xfrm>
            <a:off x="251520" y="260648"/>
            <a:ext cx="360040" cy="432048"/>
          </a:xfrm>
          <a:prstGeom prst="actionButtonInformation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Лидия\шаблоны\Уверская Елена Борисовна\Приключения мамонтёнка\НАБОР ПРИКЛЮЧЕНИЯ МАМОНТЕНКА\приключения мамонтенка (21)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14289"/>
            <a:ext cx="4214842" cy="6472793"/>
          </a:xfrm>
          <a:prstGeom prst="rect">
            <a:avLst/>
          </a:prstGeom>
          <a:noFill/>
        </p:spPr>
      </p:pic>
      <p:pic>
        <p:nvPicPr>
          <p:cNvPr id="1026" name="Picture 2" descr="D:\Лидия\шаблоны\Уверская Елена Борисовна\Приключения мамонтёнка\НАБОР ПРИКЛЮЧЕНИЯ МАМОНТЕНКА\приключения мамонтенка (5)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3786190"/>
            <a:ext cx="1704777" cy="2500330"/>
          </a:xfrm>
          <a:prstGeom prst="rect">
            <a:avLst/>
          </a:prstGeom>
          <a:noFill/>
        </p:spPr>
      </p:pic>
      <p:pic>
        <p:nvPicPr>
          <p:cNvPr id="1029" name="Picture 5" descr="D:\Лидия\шаблоны\Уверская Елена Борисовна\Приключения мамонтёнка\НАБОР ПРИКЛЮЧЕНИЯ МАМОНТЕНКА\приключения мамонтенка (16)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928662" y="500042"/>
            <a:ext cx="7215238" cy="121444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Природная зона арктических пустынь расположена …</a:t>
            </a:r>
            <a:endParaRPr lang="ru-RU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>
            <a:hlinkClick r:id="rId5" action="ppaction://hlinksldjump"/>
          </p:cNvPr>
          <p:cNvSpPr/>
          <p:nvPr/>
        </p:nvSpPr>
        <p:spPr>
          <a:xfrm>
            <a:off x="3857620" y="2000240"/>
            <a:ext cx="4286280" cy="114300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на островах Тихого океана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>
            <a:hlinkClick r:id="rId5" action="ppaction://hlinksldjump"/>
          </p:cNvPr>
          <p:cNvSpPr/>
          <p:nvPr/>
        </p:nvSpPr>
        <p:spPr>
          <a:xfrm>
            <a:off x="3857620" y="3429000"/>
            <a:ext cx="4286280" cy="114300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на островах Индийского океана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>
            <a:hlinkClick r:id="" action="ppaction://hlinkshowjump?jump=nextslide"/>
          </p:cNvPr>
          <p:cNvSpPr/>
          <p:nvPr/>
        </p:nvSpPr>
        <p:spPr>
          <a:xfrm>
            <a:off x="3857620" y="4857760"/>
            <a:ext cx="4286280" cy="114300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на островах Северного Ледовитого океана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Лидия\шаблоны\Уверская Елена Борисовна\Приключения мамонтёнка\НАБОР ПРИКЛЮЧЕНИЯ МАМОНТЕНКА\приключения мамонтенка (21)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14289"/>
            <a:ext cx="4214842" cy="6472793"/>
          </a:xfrm>
          <a:prstGeom prst="rect">
            <a:avLst/>
          </a:prstGeom>
          <a:noFill/>
        </p:spPr>
      </p:pic>
      <p:pic>
        <p:nvPicPr>
          <p:cNvPr id="3" name="Picture 2" descr="D:\Лидия\шаблоны\Уверская Елена Борисовна\Приключения мамонтёнка\НАБОР ПРИКЛЮЧЕНИЯ МАМОНТЕНКА\приключения мамонтенка (5)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3786190"/>
            <a:ext cx="1704777" cy="2500330"/>
          </a:xfrm>
          <a:prstGeom prst="rect">
            <a:avLst/>
          </a:prstGeom>
          <a:noFill/>
        </p:spPr>
      </p:pic>
      <p:pic>
        <p:nvPicPr>
          <p:cNvPr id="4" name="Picture 5" descr="D:\Лидия\шаблоны\Уверская Елена Борисовна\Приключения мамонтёнка\НАБОР ПРИКЛЮЧЕНИЯ МАМОНТЕНКА\приключения мамонтенка (16)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928662" y="500042"/>
            <a:ext cx="7215238" cy="121444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Территория зоны …</a:t>
            </a:r>
            <a:endParaRPr lang="ru-RU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>
            <a:hlinkClick r:id="rId5" action="ppaction://hlinksldjump"/>
          </p:cNvPr>
          <p:cNvSpPr/>
          <p:nvPr/>
        </p:nvSpPr>
        <p:spPr>
          <a:xfrm>
            <a:off x="3857620" y="2000240"/>
            <a:ext cx="4286280" cy="114300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густо заселена людьми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" action="ppaction://hlinkshowjump?jump=nextslide"/>
          </p:cNvPr>
          <p:cNvSpPr/>
          <p:nvPr/>
        </p:nvSpPr>
        <p:spPr>
          <a:xfrm>
            <a:off x="3857620" y="3429000"/>
            <a:ext cx="4286280" cy="114300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не имеет коренного населения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Лидия\шаблоны\Уверская Елена Борисовна\Приключения мамонтёнка\НАБОР ПРИКЛЮЧЕНИЯ МАМОНТЕНКА\приключения мамонтенка (21)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14289"/>
            <a:ext cx="4214842" cy="6472793"/>
          </a:xfrm>
          <a:prstGeom prst="rect">
            <a:avLst/>
          </a:prstGeom>
          <a:noFill/>
        </p:spPr>
      </p:pic>
      <p:pic>
        <p:nvPicPr>
          <p:cNvPr id="3" name="Picture 2" descr="D:\Лидия\шаблоны\Уверская Елена Борисовна\Приключения мамонтёнка\НАБОР ПРИКЛЮЧЕНИЯ МАМОНТЕНКА\приключения мамонтенка (5)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3786190"/>
            <a:ext cx="1704777" cy="2500330"/>
          </a:xfrm>
          <a:prstGeom prst="rect">
            <a:avLst/>
          </a:prstGeom>
          <a:noFill/>
        </p:spPr>
      </p:pic>
      <p:pic>
        <p:nvPicPr>
          <p:cNvPr id="4" name="Picture 5" descr="D:\Лидия\шаблоны\Уверская Елена Борисовна\Приключения мамонтёнка\НАБОР ПРИКЛЮЧЕНИЯ МАМОНТЕНКА\приключения мамонтенка (16)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928662" y="500042"/>
            <a:ext cx="7215238" cy="121444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В Арктике для растений и животных сложились …</a:t>
            </a:r>
            <a:endParaRPr lang="ru-RU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>
            <a:hlinkClick r:id="" action="ppaction://hlinkshowjump?jump=nextslide"/>
          </p:cNvPr>
          <p:cNvSpPr/>
          <p:nvPr/>
        </p:nvSpPr>
        <p:spPr>
          <a:xfrm>
            <a:off x="3857620" y="2000240"/>
            <a:ext cx="4286280" cy="114300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суровые условия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3857620" y="3429000"/>
            <a:ext cx="4286280" cy="114300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комфортные условия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Лидия\шаблоны\Уверская Елена Борисовна\Приключения мамонтёнка\НАБОР ПРИКЛЮЧЕНИЯ МАМОНТЕНКА\приключения мамонтенка (21)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14289"/>
            <a:ext cx="4214842" cy="6472793"/>
          </a:xfrm>
          <a:prstGeom prst="rect">
            <a:avLst/>
          </a:prstGeom>
          <a:noFill/>
        </p:spPr>
      </p:pic>
      <p:pic>
        <p:nvPicPr>
          <p:cNvPr id="3" name="Picture 2" descr="D:\Лидия\шаблоны\Уверская Елена Борисовна\Приключения мамонтёнка\НАБОР ПРИКЛЮЧЕНИЯ МАМОНТЕНКА\приключения мамонтенка (5)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3786190"/>
            <a:ext cx="1704777" cy="2500330"/>
          </a:xfrm>
          <a:prstGeom prst="rect">
            <a:avLst/>
          </a:prstGeom>
          <a:noFill/>
        </p:spPr>
      </p:pic>
      <p:pic>
        <p:nvPicPr>
          <p:cNvPr id="4" name="Picture 5" descr="D:\Лидия\шаблоны\Уверская Елена Борисовна\Приключения мамонтёнка\НАБОР ПРИКЛЮЧЕНИЯ МАМОНТЕНКА\приключения мамонтенка (16)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928662" y="500042"/>
            <a:ext cx="7215238" cy="121444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В ледяной зоне растут …</a:t>
            </a:r>
            <a:endParaRPr lang="ru-RU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>
            <a:hlinkClick r:id="rId5" action="ppaction://hlinksldjump"/>
          </p:cNvPr>
          <p:cNvSpPr/>
          <p:nvPr/>
        </p:nvSpPr>
        <p:spPr>
          <a:xfrm>
            <a:off x="3857620" y="2000240"/>
            <a:ext cx="4286280" cy="114300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кедры, берёзы, черёмуха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" action="ppaction://hlinkshowjump?jump=nextslide"/>
          </p:cNvPr>
          <p:cNvSpPr/>
          <p:nvPr/>
        </p:nvSpPr>
        <p:spPr>
          <a:xfrm>
            <a:off x="3857620" y="3429000"/>
            <a:ext cx="4286280" cy="114300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лишайники, мхи, полярные маки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>
            <a:hlinkClick r:id="rId5" action="ppaction://hlinksldjump"/>
          </p:cNvPr>
          <p:cNvSpPr/>
          <p:nvPr/>
        </p:nvSpPr>
        <p:spPr>
          <a:xfrm>
            <a:off x="3857620" y="4857760"/>
            <a:ext cx="4286280" cy="114300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бузина, орешник, айва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Лидия\шаблоны\Уверская Елена Борисовна\Приключения мамонтёнка\НАБОР ПРИКЛЮЧЕНИЯ МАМОНТЕНКА\приключения мамонтенка (21)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14289"/>
            <a:ext cx="4214842" cy="6472793"/>
          </a:xfrm>
          <a:prstGeom prst="rect">
            <a:avLst/>
          </a:prstGeom>
          <a:noFill/>
        </p:spPr>
      </p:pic>
      <p:pic>
        <p:nvPicPr>
          <p:cNvPr id="3" name="Picture 2" descr="D:\Лидия\шаблоны\Уверская Елена Борисовна\Приключения мамонтёнка\НАБОР ПРИКЛЮЧЕНИЯ МАМОНТЕНКА\приключения мамонтенка (5)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3786190"/>
            <a:ext cx="1704777" cy="2500330"/>
          </a:xfrm>
          <a:prstGeom prst="rect">
            <a:avLst/>
          </a:prstGeom>
          <a:noFill/>
        </p:spPr>
      </p:pic>
      <p:pic>
        <p:nvPicPr>
          <p:cNvPr id="4" name="Picture 5" descr="D:\Лидия\шаблоны\Уверская Елена Борисовна\Приключения мамонтёнка\НАБОР ПРИКЛЮЧЕНИЯ МАМОНТЕНКА\приключения мамонтенка (16)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928662" y="500042"/>
            <a:ext cx="7215238" cy="121444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В Арктике обитают  …</a:t>
            </a:r>
            <a:endParaRPr lang="ru-RU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>
            <a:hlinkClick r:id="rId5" action="ppaction://hlinksldjump"/>
          </p:cNvPr>
          <p:cNvSpPr/>
          <p:nvPr/>
        </p:nvSpPr>
        <p:spPr>
          <a:xfrm>
            <a:off x="3857620" y="2000240"/>
            <a:ext cx="4286280" cy="114300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бобры, нутрии, хомяки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" action="ppaction://hlinkshowjump?jump=nextslide"/>
          </p:cNvPr>
          <p:cNvSpPr/>
          <p:nvPr/>
        </p:nvSpPr>
        <p:spPr>
          <a:xfrm>
            <a:off x="3857620" y="3429000"/>
            <a:ext cx="4286280" cy="114300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моржи, тюлени, белые медведи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Лидия\шаблоны\Уверская Елена Борисовна\Приключения мамонтёнка\НАБОР ПРИКЛЮЧЕНИЯ МАМОНТЕНКА\приключения мамонтенка (21)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14289"/>
            <a:ext cx="4214842" cy="6472793"/>
          </a:xfrm>
          <a:prstGeom prst="rect">
            <a:avLst/>
          </a:prstGeom>
          <a:noFill/>
        </p:spPr>
      </p:pic>
      <p:pic>
        <p:nvPicPr>
          <p:cNvPr id="3" name="Picture 2" descr="D:\Лидия\шаблоны\Уверская Елена Борисовна\Приключения мамонтёнка\НАБОР ПРИКЛЮЧЕНИЯ МАМОНТЕНКА\приключения мамонтенка (5)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3786190"/>
            <a:ext cx="1704777" cy="2500330"/>
          </a:xfrm>
          <a:prstGeom prst="rect">
            <a:avLst/>
          </a:prstGeom>
          <a:noFill/>
        </p:spPr>
      </p:pic>
      <p:pic>
        <p:nvPicPr>
          <p:cNvPr id="4" name="Picture 5" descr="D:\Лидия\шаблоны\Уверская Елена Борисовна\Приключения мамонтёнка\НАБОР ПРИКЛЮЧЕНИЯ МАМОНТЕНКА\приключения мамонтенка (16)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928662" y="500042"/>
            <a:ext cx="7215238" cy="121444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Найдите верную цепь питания</a:t>
            </a:r>
            <a:endParaRPr lang="ru-RU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>
            <a:hlinkClick r:id="rId5" action="ppaction://hlinksldjump"/>
          </p:cNvPr>
          <p:cNvSpPr/>
          <p:nvPr/>
        </p:nvSpPr>
        <p:spPr>
          <a:xfrm>
            <a:off x="3857620" y="2000240"/>
            <a:ext cx="4286280" cy="114300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водоросли    рачки         гагарки    белый медведь  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" action="ppaction://hlinkshowjump?jump=nextslide"/>
          </p:cNvPr>
          <p:cNvSpPr/>
          <p:nvPr/>
        </p:nvSpPr>
        <p:spPr>
          <a:xfrm>
            <a:off x="3857620" y="3429000"/>
            <a:ext cx="4286280" cy="114300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водоросли    рачки         сайки    тюлени  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6286512" y="2428868"/>
            <a:ext cx="214314" cy="1588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500958" y="2428868"/>
            <a:ext cx="214314" cy="1588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286380" y="2857496"/>
            <a:ext cx="214314" cy="1588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286512" y="3857628"/>
            <a:ext cx="214314" cy="1588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500958" y="3857628"/>
            <a:ext cx="214314" cy="1588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86446" y="4286256"/>
            <a:ext cx="214314" cy="1588"/>
          </a:xfrm>
          <a:prstGeom prst="straightConnector1">
            <a:avLst/>
          </a:prstGeom>
          <a:ln w="381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Лидия\шаблоны\Уверская Елена Борисовна\Приключения мамонтёнка\НАБОР ПРИКЛЮЧЕНИЯ МАМОНТЕНКА\приключения мамонтенка (21)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14289"/>
            <a:ext cx="4214842" cy="6472793"/>
          </a:xfrm>
          <a:prstGeom prst="rect">
            <a:avLst/>
          </a:prstGeom>
          <a:noFill/>
        </p:spPr>
      </p:pic>
      <p:pic>
        <p:nvPicPr>
          <p:cNvPr id="3" name="Picture 2" descr="D:\Лидия\шаблоны\Уверская Елена Борисовна\Приключения мамонтёнка\НАБОР ПРИКЛЮЧЕНИЯ МАМОНТЕНКА\приключения мамонтенка (5)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3786190"/>
            <a:ext cx="1704777" cy="2500330"/>
          </a:xfrm>
          <a:prstGeom prst="rect">
            <a:avLst/>
          </a:prstGeom>
          <a:noFill/>
        </p:spPr>
      </p:pic>
      <p:pic>
        <p:nvPicPr>
          <p:cNvPr id="4" name="Picture 5" descr="D:\Лидия\шаблоны\Уверская Елена Борисовна\Приключения мамонтёнка\НАБОР ПРИКЛЮЧЕНИЯ МАМОНТЕНКА\приключения мамонтенка (16)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928662" y="500042"/>
            <a:ext cx="7215238" cy="121444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Арктический заповедник 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расположен …</a:t>
            </a:r>
            <a:endParaRPr lang="ru-RU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>
            <a:hlinkClick r:id="rId5" action="ppaction://hlinksldjump"/>
          </p:cNvPr>
          <p:cNvSpPr/>
          <p:nvPr/>
        </p:nvSpPr>
        <p:spPr>
          <a:xfrm>
            <a:off x="3857620" y="2000240"/>
            <a:ext cx="4286280" cy="114300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на земле Франца Иосифа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3857620" y="3429000"/>
            <a:ext cx="4286280" cy="114300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на Северной земле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Скругленный прямоугольник 7">
            <a:hlinkClick r:id="" action="ppaction://hlinkshowjump?jump=nextslide"/>
          </p:cNvPr>
          <p:cNvSpPr/>
          <p:nvPr/>
        </p:nvSpPr>
        <p:spPr>
          <a:xfrm>
            <a:off x="3857620" y="4857760"/>
            <a:ext cx="4286280" cy="114300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на острове Врангеля</a:t>
            </a:r>
            <a:endParaRPr lang="ru-RU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63">
      <a:dk1>
        <a:srgbClr val="0066FF"/>
      </a:dk1>
      <a:lt1>
        <a:srgbClr val="FFFFFF"/>
      </a:lt1>
      <a:dk2>
        <a:srgbClr val="0066FF"/>
      </a:dk2>
      <a:lt2>
        <a:srgbClr val="6699FF"/>
      </a:lt2>
      <a:accent1>
        <a:srgbClr val="008080"/>
      </a:accent1>
      <a:accent2>
        <a:srgbClr val="990000"/>
      </a:accent2>
      <a:accent3>
        <a:srgbClr val="FFFF00"/>
      </a:accent3>
      <a:accent4>
        <a:srgbClr val="006600"/>
      </a:accent4>
      <a:accent5>
        <a:srgbClr val="0000FF"/>
      </a:accent5>
      <a:accent6>
        <a:srgbClr val="FF0000"/>
      </a:accent6>
      <a:hlink>
        <a:srgbClr val="0066FF"/>
      </a:hlink>
      <a:folHlink>
        <a:srgbClr val="0C5D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313</Words>
  <Application>Microsoft Office PowerPoint</Application>
  <PresentationFormat>Экран (4:3)</PresentationFormat>
  <Paragraphs>72</Paragraphs>
  <Slides>16</Slides>
  <Notes>1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Зона арктических пустынь Интерактивная игра-тренажёр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Фокина Лидия Петровна</vt:lpstr>
      <vt:lpstr>Информационные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Зона арктических пустынь</dc:title>
  <dc:creator>Фокина Лидия Петровна</dc:creator>
  <cp:keywords>Игра-тренажёр</cp:keywords>
  <cp:lastModifiedBy>User</cp:lastModifiedBy>
  <cp:revision>104</cp:revision>
  <dcterms:created xsi:type="dcterms:W3CDTF">2015-01-25T12:06:36Z</dcterms:created>
  <dcterms:modified xsi:type="dcterms:W3CDTF">2016-07-13T09:20:28Z</dcterms:modified>
</cp:coreProperties>
</file>