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9" r:id="rId21"/>
    <p:sldId id="269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1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2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74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1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82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0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556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42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113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704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21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pos=7&amp;img_url=https%3A%2F%2Fsfmuzt.ru%2Fuploads%2Fimages%2Fu%2Fo%2Fl%2Fuolt_disnej_ost_cinderella_zolushka.jpg&amp;text=%D1%81%D0%BA%D0%B0%D0%B7%D0%BA%D0%B0%20%D0%B7%D0%BE%D0%BB%D1%83%D1%88%D0%BA%D0%B0&amp;rpt=simage" TargetMode="External"/><Relationship Id="rId2" Type="http://schemas.openxmlformats.org/officeDocument/2006/relationships/hyperlink" Target="http://printonic.ru/kartinki/skazki/volshebnik-izumrudnogo-goroda/?page=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48879"/>
            <a:ext cx="7772400" cy="1511593"/>
          </a:xfrm>
        </p:spPr>
        <p:txBody>
          <a:bodyPr>
            <a:prstTxWarp prst="textDoubleWave1">
              <a:avLst/>
            </a:prstTxWarp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Сказочная викторина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 страницам сказок»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7" name="Picture 3" descr="C:\Users\teacher\Desktop\Ежова Е.В\По сказкам\04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0138">
            <a:off x="2305417" y="200209"/>
            <a:ext cx="1522003" cy="213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eacher\Desktop\Ежова Е.В\По сказкам\05_1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8682">
            <a:off x="7105046" y="153433"/>
            <a:ext cx="1736021" cy="2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eacher\Desktop\Ежова Е.В\По сказкам\hello_html_35b36cf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6392">
            <a:off x="299262" y="4045072"/>
            <a:ext cx="1872233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teacher\Desktop\Ежова Е.В\По сказкам\667232_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767">
            <a:off x="6612919" y="3882470"/>
            <a:ext cx="208823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49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сказка?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8796" y="2140285"/>
            <a:ext cx="2506408" cy="344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78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«Собери картинку»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teacher\Desktop\Ежова Е.В\По сказкам\игра собери картинку\незнай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6930">
            <a:off x="589095" y="2361352"/>
            <a:ext cx="3803783" cy="288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eacher\Desktop\Ежова Е.В\По сказкам\игра собери картинку\чиполин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831">
            <a:off x="4848390" y="2683416"/>
            <a:ext cx="3963790" cy="268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60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отличия»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28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484784"/>
            <a:ext cx="7284752" cy="515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4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«Репка»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за сказка: кошка, внучка,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Мышь, еще собачка Жучка.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Деду с бабой помогали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Корнеплоды собирали?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08920"/>
            <a:ext cx="3822700" cy="25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65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«Три медведя»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Возле леса, на опушке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Трое их живет в избушке.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 три стула и три кружки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кровати, три подушки.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Угадайте без подсказки,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герои этой сказки?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3822700" cy="260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01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 и семеро козлят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Ждали маму с молоком,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пустили волка в дом.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Отворили дверь козлята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пропали все куда-то.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teacher\Desktop\Ежова Е.В\По сказкам\img_56cabaa97f3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49483"/>
            <a:ext cx="4038600" cy="362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42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Маша и медведь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Отвечайте на вопрос: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в корзине Машу нес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садился на пенек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хотел съесть пирожок?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Сказочку  ты знаешь ведь?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же это был?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08920"/>
            <a:ext cx="3822700" cy="269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8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Теремок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Поселились в той избушке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разные зверюшки.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Попросился к нам и мишка,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ведь медведь не мышка,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Влезть и так и сяк старался,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Сверху сел и дом сломался.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179557"/>
            <a:ext cx="4038600" cy="336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34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Отец" descr="C:\Users\teacher\Desktop\Ежова Е.В\По сказкам\Сказка буратино\6bac0dcc9cfbbfb7bd6475369eca598cbc5f6c140570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0" y="1340768"/>
            <a:ext cx="2203413" cy="219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Лиса и Кот" descr="C:\Users\teacher\Desktop\Ежова Е.В\По сказкам\Сказка буратино\725b86442bc8c7a76c85e2b99c56da5abc5f6c1405717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116" y="1556792"/>
            <a:ext cx="2269282" cy="222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Буратино" descr="C:\Users\teacher\Desktop\Ежова Е.В\По сказкам\Сказка буратино\efefd76f815047570f28164f3603be7dbc5f6c1405708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57631"/>
            <a:ext cx="2323059" cy="234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не верный ответ" descr="C:\Users\teacher\Desktop\Ежова Е.В\По сказкам\ASE000000000706467-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74" y="4005064"/>
            <a:ext cx="1898266" cy="26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620688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картинка лишняя?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какой сказки предмет?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988840"/>
            <a:ext cx="6279896" cy="3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25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картинка лишняя?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красная шапочка" descr="C:\Users\teacher\Desktop\Ежова Е.В\По сказкам\сказка красная шапочка\1321681732_littlered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2776"/>
            <a:ext cx="2267050" cy="21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Волк" descr="C:\Users\teacher\Desktop\Ежова Е.В\По сказкам\сказка красная шапочка\1321681964_littlered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519" y="4318418"/>
            <a:ext cx="2410495" cy="192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бабушка" descr="C:\Users\teacher\Desktop\Ежова Е.В\По сказкам\сказка красная шапочка\1321682018_littlered-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303714"/>
            <a:ext cx="238125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Волк и 7 козлят" descr="C:\Users\teacher\Desktop\Ежова Е.В\По сказкам\img_56cabaa97f3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00353"/>
            <a:ext cx="2379539" cy="21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42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412776"/>
            <a:ext cx="7408333" cy="471338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i="1" dirty="0" smtClean="0"/>
              <a:t>В мире много сказок</a:t>
            </a:r>
          </a:p>
          <a:p>
            <a:pPr marL="0" indent="0" algn="ctr">
              <a:buNone/>
            </a:pPr>
            <a:r>
              <a:rPr lang="ru-RU" b="1" i="1" dirty="0" smtClean="0"/>
              <a:t>Грустных и смешных.</a:t>
            </a:r>
          </a:p>
          <a:p>
            <a:pPr marL="0" indent="0" algn="ctr">
              <a:buNone/>
            </a:pPr>
            <a:r>
              <a:rPr lang="ru-RU" b="1" i="1" dirty="0" smtClean="0"/>
              <a:t>И прожить на свете</a:t>
            </a:r>
          </a:p>
          <a:p>
            <a:pPr marL="0" indent="0" algn="ctr">
              <a:buNone/>
            </a:pPr>
            <a:r>
              <a:rPr lang="ru-RU" b="1" i="1" dirty="0" smtClean="0"/>
              <a:t>Нам нельзя без них.</a:t>
            </a:r>
          </a:p>
          <a:p>
            <a:pPr marL="0" indent="0" algn="ctr">
              <a:buNone/>
            </a:pPr>
            <a:r>
              <a:rPr lang="ru-RU" b="1" i="1" dirty="0" smtClean="0"/>
              <a:t>Пусть герои сказок</a:t>
            </a:r>
          </a:p>
          <a:p>
            <a:pPr marL="0" indent="0" algn="ctr">
              <a:buNone/>
            </a:pPr>
            <a:r>
              <a:rPr lang="ru-RU" b="1" i="1" dirty="0" smtClean="0"/>
              <a:t>Дарят нам тепло.</a:t>
            </a:r>
          </a:p>
          <a:p>
            <a:pPr marL="0" indent="0" algn="ctr">
              <a:buNone/>
            </a:pPr>
            <a:r>
              <a:rPr lang="ru-RU" b="1" i="1" dirty="0" smtClean="0"/>
              <a:t>Пусть добро навеки</a:t>
            </a:r>
          </a:p>
          <a:p>
            <a:pPr marL="0" indent="0" algn="ctr">
              <a:buNone/>
            </a:pPr>
            <a:r>
              <a:rPr lang="ru-RU" b="1" i="1" dirty="0" smtClean="0"/>
              <a:t>Побеждает зло!</a:t>
            </a:r>
          </a:p>
          <a:p>
            <a:pPr marL="0" indent="0" algn="r">
              <a:buNone/>
            </a:pPr>
            <a:r>
              <a:rPr lang="ru-RU" b="1" dirty="0" smtClean="0"/>
              <a:t>Автор: Ю. </a:t>
            </a:r>
            <a:r>
              <a:rPr lang="ru-RU" b="1" dirty="0" err="1" smtClean="0"/>
              <a:t>Энтин</a:t>
            </a:r>
            <a:endParaRPr lang="ru-RU" b="1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92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412776"/>
            <a:ext cx="8352927" cy="504056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hlinkClick r:id="rId2"/>
              </a:rPr>
              <a:t>http://printonic.ru/kartinki/skazki/volshebnik-izumrudnogo-goroda/?</a:t>
            </a:r>
            <a:r>
              <a:rPr lang="en-US" dirty="0" smtClean="0">
                <a:hlinkClick r:id="rId2"/>
              </a:rPr>
              <a:t>page=2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https://yandex.ru/images/search?pos=7&amp;img_url=https%3A%2F%2Fsfmuzt.ru%2Fuploads%2Fimages%2Fu%2Fo%2Fl%2Fuolt_disnej_ost_cinderella_zolushka.jpg&amp;text=%</a:t>
            </a:r>
            <a:r>
              <a:rPr lang="en-US" dirty="0" smtClean="0">
                <a:hlinkClick r:id="rId3"/>
              </a:rPr>
              <a:t>D1%81%D0%BA%D0%B0%D0%B7%D0%BA%D0%B0%20%D0%B7%D0%BE%D0%BB%D1%83%D1%88%D0%BA%D0%B0&amp;rpt=simage</a:t>
            </a:r>
            <a:r>
              <a:rPr lang="ru-RU" dirty="0" smtClean="0"/>
              <a:t> </a:t>
            </a:r>
          </a:p>
          <a:p>
            <a:r>
              <a:rPr lang="en-US" dirty="0"/>
              <a:t>https://yandex.ru/images/search?pos=1&amp;img_url=https%3A%2F%2Fmyslide.ru%2Fdocuments_2%2F744392d30957f9cf4466e9f46f27120c%2Fimg3.jpg&amp;text</a:t>
            </a:r>
            <a:r>
              <a:rPr lang="en-US"/>
              <a:t>=%</a:t>
            </a:r>
            <a:r>
              <a:rPr lang="en-US" smtClean="0"/>
              <a:t>D1%81%D0%BA%D0%B0%D0%B7%D0%BA%D0%B0%20%D0%BD%D0%B0%D0%B9%D0%B4%D0%B8%20%D0%BE%D1%82%D0%BB%D0%B8%D1%87%D0%B8%D1%8F&amp;lr=20&amp;rpt=simage </a:t>
            </a:r>
            <a:r>
              <a:rPr lang="ru-RU" smtClean="0"/>
              <a:t>   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353059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источники: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это сказка?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9654" y="1600200"/>
            <a:ext cx="604469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5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какой сказки предмет?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894" y="1600200"/>
            <a:ext cx="803221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04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это сказка?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5901" y="1600200"/>
            <a:ext cx="45321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6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эта сказка?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2168" y="1600200"/>
            <a:ext cx="60996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78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эта сказка?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90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сказка?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84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сказка?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8006" y="1600200"/>
            <a:ext cx="56279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82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Загадки про домашних животных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Загадки про домашних животных</Template>
  <TotalTime>134</TotalTime>
  <Words>263</Words>
  <Application>Microsoft Office PowerPoint</Application>
  <PresentationFormat>Экран (4:3)</PresentationFormat>
  <Paragraphs>66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Загадки про домашних животных</vt:lpstr>
      <vt:lpstr>Сказочная викторина «По страницам сказок»</vt:lpstr>
      <vt:lpstr>Из какой сказки предмет?</vt:lpstr>
      <vt:lpstr>Какая это сказка?</vt:lpstr>
      <vt:lpstr>Из какой сказки предмет?</vt:lpstr>
      <vt:lpstr>Какая это сказка?</vt:lpstr>
      <vt:lpstr>Как называется эта сказка?</vt:lpstr>
      <vt:lpstr>Как называется эта сказка?</vt:lpstr>
      <vt:lpstr>Как называется сказка?</vt:lpstr>
      <vt:lpstr>Как называется сказка?</vt:lpstr>
      <vt:lpstr>Как называется сказка?</vt:lpstr>
      <vt:lpstr>Игра «Собери картинку»</vt:lpstr>
      <vt:lpstr>Игра «Найди отличия»</vt:lpstr>
      <vt:lpstr>Кроссворд</vt:lpstr>
      <vt:lpstr>«Репка»</vt:lpstr>
      <vt:lpstr>«Три медведя»</vt:lpstr>
      <vt:lpstr>Волк и семеро козлят</vt:lpstr>
      <vt:lpstr>Маша и медведь</vt:lpstr>
      <vt:lpstr>Теремок</vt:lpstr>
      <vt:lpstr>Презентация PowerPoint</vt:lpstr>
      <vt:lpstr>Какая картинка лишняя?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Сказочная викторина «По страницам сказок»</dc:title>
  <dc:creator>Учебный класс</dc:creator>
  <cp:lastModifiedBy>Пользователь Windows</cp:lastModifiedBy>
  <cp:revision>22</cp:revision>
  <dcterms:created xsi:type="dcterms:W3CDTF">2018-12-05T11:33:44Z</dcterms:created>
  <dcterms:modified xsi:type="dcterms:W3CDTF">2018-12-13T11:07:40Z</dcterms:modified>
</cp:coreProperties>
</file>