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</p:sldIdLst>
  <p:sldSz cx="9144000" cy="6858000" type="screen4x3"/>
  <p:notesSz cx="6858000" cy="9144000"/>
  <p:custDataLst>
    <p:tags r:id="rId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24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5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47B3-5677-4733-B782-1488BE4C9472}" type="datetimeFigureOut">
              <a:rPr lang="ru-RU" smtClean="0"/>
              <a:pPr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BC3B-7425-4FB1-A622-FAAD8A1C4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329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47B3-5677-4733-B782-1488BE4C9472}" type="datetimeFigureOut">
              <a:rPr lang="ru-RU" smtClean="0"/>
              <a:pPr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BC3B-7425-4FB1-A622-FAAD8A1C4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702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47B3-5677-4733-B782-1488BE4C9472}" type="datetimeFigureOut">
              <a:rPr lang="ru-RU" smtClean="0"/>
              <a:pPr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BC3B-7425-4FB1-A622-FAAD8A1C4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411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47B3-5677-4733-B782-1488BE4C9472}" type="datetimeFigureOut">
              <a:rPr lang="ru-RU" smtClean="0"/>
              <a:pPr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BC3B-7425-4FB1-A622-FAAD8A1C4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941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47B3-5677-4733-B782-1488BE4C9472}" type="datetimeFigureOut">
              <a:rPr lang="ru-RU" smtClean="0"/>
              <a:pPr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BC3B-7425-4FB1-A622-FAAD8A1C4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308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47B3-5677-4733-B782-1488BE4C9472}" type="datetimeFigureOut">
              <a:rPr lang="ru-RU" smtClean="0"/>
              <a:pPr/>
              <a:t>20.11.2016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BC3B-7425-4FB1-A622-FAAD8A1C4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563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47B3-5677-4733-B782-1488BE4C9472}" type="datetimeFigureOut">
              <a:rPr lang="ru-RU" smtClean="0"/>
              <a:pPr/>
              <a:t>20.11.2016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BC3B-7425-4FB1-A622-FAAD8A1C4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82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47B3-5677-4733-B782-1488BE4C9472}" type="datetimeFigureOut">
              <a:rPr lang="ru-RU" smtClean="0"/>
              <a:pPr/>
              <a:t>20.11.2016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BC3B-7425-4FB1-A622-FAAD8A1C4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52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47B3-5677-4733-B782-1488BE4C9472}" type="datetimeFigureOut">
              <a:rPr lang="ru-RU" smtClean="0"/>
              <a:pPr/>
              <a:t>20.11.2016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BC3B-7425-4FB1-A622-FAAD8A1C4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482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47B3-5677-4733-B782-1488BE4C9472}" type="datetimeFigureOut">
              <a:rPr lang="ru-RU" smtClean="0"/>
              <a:pPr/>
              <a:t>20.11.2016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BC3B-7425-4FB1-A622-FAAD8A1C4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384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47B3-5677-4733-B782-1488BE4C9472}" type="datetimeFigureOut">
              <a:rPr lang="ru-RU" smtClean="0"/>
              <a:pPr/>
              <a:t>20.11.2016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BC3B-7425-4FB1-A622-FAAD8A1C4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664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147B3-5677-4733-B782-1488BE4C9472}" type="datetimeFigureOut">
              <a:rPr lang="ru-RU" smtClean="0"/>
              <a:pPr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BBC3B-7425-4FB1-A622-FAAD8A1C4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99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689691"/>
            <a:ext cx="6465193" cy="2034192"/>
          </a:xfrm>
          <a:prstGeom prst="rect">
            <a:avLst/>
          </a:prstGeom>
          <a:solidFill>
            <a:schemeClr val="lt1">
              <a:alpha val="47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5848871"/>
            <a:ext cx="9144000" cy="847310"/>
          </a:xfrm>
          <a:prstGeom prst="rect">
            <a:avLst/>
          </a:prstGeom>
          <a:solidFill>
            <a:schemeClr val="lt1">
              <a:alpha val="47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98489" y="566673"/>
            <a:ext cx="68515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i="1" dirty="0" smtClean="0">
                <a:solidFill>
                  <a:srgbClr val="FF0000"/>
                </a:solidFill>
              </a:rPr>
              <a:t>Владимирова Марина Николаевна</a:t>
            </a:r>
            <a:endParaRPr lang="ru-RU" sz="5400" i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21382" y="4812422"/>
            <a:ext cx="44750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Воспитатель </a:t>
            </a:r>
          </a:p>
          <a:p>
            <a:pPr algn="ctr"/>
            <a:r>
              <a:rPr lang="ru-RU" sz="3200" dirty="0" smtClean="0"/>
              <a:t>МБДОУ «Детский сад «Улыбка»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967345" y="2723883"/>
            <a:ext cx="4752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Весёлая птичка</a:t>
            </a:r>
            <a:endParaRPr lang="ru-RU" sz="480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242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22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8" y="4115233"/>
            <a:ext cx="1693285" cy="1745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299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2726 -0.00555 L 0.34879 -0.500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24" y="-24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917 -0.52685 L -0.05903 -0.0504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10" y="23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4097 0.01621 L 3.33333E-6 -4.81481E-6 " pathEditMode="relative" rAng="0" ptsTypes="AA">
                                      <p:cBhvr>
                                        <p:cTn id="18" dur="20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962" y="-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dd73a559a20da7bd6e4711bd777774856b206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</TotalTime>
  <Words>13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>DNS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УчебныеПрезентации.РФ</dc:creator>
  <cp:lastModifiedBy>RePack by Diakov</cp:lastModifiedBy>
  <cp:revision>15</cp:revision>
  <dcterms:created xsi:type="dcterms:W3CDTF">2014-12-18T18:27:43Z</dcterms:created>
  <dcterms:modified xsi:type="dcterms:W3CDTF">2016-11-20T19:47:31Z</dcterms:modified>
</cp:coreProperties>
</file>