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5" r:id="rId4"/>
    <p:sldId id="269" r:id="rId5"/>
    <p:sldId id="267" r:id="rId6"/>
    <p:sldId id="268" r:id="rId7"/>
    <p:sldId id="270" r:id="rId8"/>
    <p:sldId id="271" r:id="rId9"/>
    <p:sldId id="272" r:id="rId10"/>
    <p:sldId id="273" r:id="rId11"/>
    <p:sldId id="25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CC"/>
    <a:srgbClr val="003CB4"/>
    <a:srgbClr val="85FBF5"/>
    <a:srgbClr val="FF99CC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74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Наличие Никнэймов у учащихся</a:t>
            </a:r>
          </a:p>
        </c:rich>
      </c:tx>
      <c:layout>
        <c:manualLayout>
          <c:xMode val="edge"/>
          <c:yMode val="edge"/>
          <c:x val="0.33988330850535603"/>
          <c:y val="2.4706675179116164E-2"/>
        </c:manualLayout>
      </c:layout>
      <c:spPr>
        <a:noFill/>
        <a:ln w="25371">
          <a:noFill/>
        </a:ln>
      </c:spPr>
    </c:title>
    <c:view3D>
      <c:rotX val="36"/>
      <c:hPercent val="46"/>
      <c:rotY val="44"/>
      <c:depthPercent val="100"/>
      <c:rAngAx val="1"/>
    </c:view3D>
    <c:floor>
      <c:spPr>
        <a:gradFill rotWithShape="0">
          <a:gsLst>
            <a:gs pos="0">
              <a:srgbClr val="FFFF99"/>
            </a:gs>
            <a:gs pos="100000">
              <a:srgbClr val="993366"/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spPr>
        <a:gradFill rotWithShape="0">
          <a:gsLst>
            <a:gs pos="0">
              <a:srgbClr val="FFFF99"/>
            </a:gs>
            <a:gs pos="100000">
              <a:srgbClr val="993366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sideWall>
    <c:backWall>
      <c:spPr>
        <a:gradFill rotWithShape="0">
          <a:gsLst>
            <a:gs pos="0">
              <a:srgbClr val="FFFF99"/>
            </a:gs>
            <a:gs pos="100000">
              <a:srgbClr val="993366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8886337543054024E-2"/>
          <c:y val="0.12323232323232322"/>
          <c:w val="0.91848450057405251"/>
          <c:h val="0.7393939393939396"/>
        </c:manualLayout>
      </c:layout>
      <c:bar3DChart>
        <c:barDir val="col"/>
        <c:grouping val="clustered"/>
        <c:ser>
          <c:idx val="0"/>
          <c:order val="0"/>
          <c:tx>
            <c:strRef>
              <c:f>данные!$C$22</c:f>
              <c:strCache>
                <c:ptCount val="1"/>
                <c:pt idx="0">
                  <c:v>7 класс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5.6832225554097936E-3"/>
                  <c:y val="0.331536359076606"/>
                </c:manualLayout>
              </c:layout>
              <c:showVal val="1"/>
            </c:dLbl>
            <c:dLbl>
              <c:idx val="1"/>
              <c:layout>
                <c:manualLayout>
                  <c:x val="5.1699008431673518E-3"/>
                  <c:y val="0.10978617595753942"/>
                </c:manualLayout>
              </c:layout>
              <c:showVal val="1"/>
            </c:dLbl>
            <c:dLbl>
              <c:idx val="2"/>
              <c:layout>
                <c:manualLayout>
                  <c:x val="1.186703298982358E-2"/>
                  <c:y val="0.15714291365649843"/>
                </c:manualLayout>
              </c:layout>
              <c:showVal val="1"/>
            </c:dLbl>
            <c:dLbl>
              <c:idx val="3"/>
              <c:layout>
                <c:manualLayout>
                  <c:x val="7.4047805296039134E-3"/>
                  <c:y val="0.23524885610443497"/>
                </c:manualLayout>
              </c:layout>
              <c:showVal val="1"/>
            </c:dLbl>
            <c:dLbl>
              <c:idx val="4"/>
              <c:layout>
                <c:manualLayout>
                  <c:x val="9.1876700687959206E-3"/>
                  <c:y val="6.8936218765134713E-2"/>
                </c:manualLayout>
              </c:layout>
              <c:showVal val="1"/>
            </c:dLbl>
            <c:dLbl>
              <c:idx val="5"/>
              <c:layout>
                <c:manualLayout>
                  <c:x val="1.014412563257097E-2"/>
                  <c:y val="8.7563953735316863E-2"/>
                </c:manualLayout>
              </c:layout>
              <c:showVal val="1"/>
            </c:dLbl>
            <c:spPr>
              <a:noFill/>
              <a:ln w="25371">
                <a:noFill/>
              </a:ln>
            </c:spPr>
            <c:txPr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данные!$B$23:$B$28</c:f>
              <c:strCache>
                <c:ptCount val="6"/>
                <c:pt idx="0">
                  <c:v>Имеют Никнэйм</c:v>
                </c:pt>
                <c:pt idx="1">
                  <c:v>Девушки (чел.)</c:v>
                </c:pt>
                <c:pt idx="2">
                  <c:v>Юноши (чел.)</c:v>
                </c:pt>
                <c:pt idx="3">
                  <c:v> Не имеют Никнэйм</c:v>
                </c:pt>
                <c:pt idx="4">
                  <c:v>Девушки (чел.)</c:v>
                </c:pt>
                <c:pt idx="5">
                  <c:v>Юноши (чел.)</c:v>
                </c:pt>
              </c:strCache>
            </c:strRef>
          </c:cat>
          <c:val>
            <c:numRef>
              <c:f>данные!$C$23:$C$28</c:f>
              <c:numCache>
                <c:formatCode>0</c:formatCode>
                <c:ptCount val="6"/>
                <c:pt idx="0">
                  <c:v>14</c:v>
                </c:pt>
                <c:pt idx="1">
                  <c:v>6</c:v>
                </c:pt>
                <c:pt idx="2">
                  <c:v>8</c:v>
                </c:pt>
                <c:pt idx="3">
                  <c:v>11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данные!$D$22</c:f>
              <c:strCache>
                <c:ptCount val="1"/>
                <c:pt idx="0">
                  <c:v>8 класс</c:v>
                </c:pt>
              </c:strCache>
            </c:strRef>
          </c:tx>
          <c:spPr>
            <a:solidFill>
              <a:srgbClr val="993366"/>
            </a:solidFill>
            <a:ln w="12686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4.5960252891668989E-3"/>
                  <c:y val="0.15063639080752769"/>
                </c:manualLayout>
              </c:layout>
              <c:showVal val="1"/>
            </c:dLbl>
            <c:dLbl>
              <c:idx val="1"/>
              <c:layout>
                <c:manualLayout>
                  <c:x val="7.8488405586705813E-3"/>
                  <c:y val="6.0409493895962146E-2"/>
                </c:manualLayout>
              </c:layout>
              <c:showVal val="1"/>
            </c:dLbl>
            <c:dLbl>
              <c:idx val="2"/>
              <c:layout>
                <c:manualLayout>
                  <c:x val="6.5090848710095909E-3"/>
                  <c:y val="4.9862309349004319E-2"/>
                </c:manualLayout>
              </c:layout>
              <c:showVal val="1"/>
            </c:dLbl>
            <c:dLbl>
              <c:idx val="3"/>
              <c:layout>
                <c:manualLayout>
                  <c:x val="7.7875089936713972E-3"/>
                  <c:y val="0.47024810447301879"/>
                </c:manualLayout>
              </c:layout>
              <c:showVal val="1"/>
            </c:dLbl>
            <c:dLbl>
              <c:idx val="4"/>
              <c:layout>
                <c:manualLayout>
                  <c:x val="4.9779760299939824E-3"/>
                  <c:y val="0.14659598676712382"/>
                </c:manualLayout>
              </c:layout>
              <c:showVal val="1"/>
            </c:dLbl>
            <c:dLbl>
              <c:idx val="5"/>
              <c:layout>
                <c:manualLayout>
                  <c:x val="9.7005685755142748E-3"/>
                  <c:y val="0.24086328771909282"/>
                </c:manualLayout>
              </c:layout>
              <c:showVal val="1"/>
            </c:dLbl>
            <c:spPr>
              <a:noFill/>
              <a:ln w="25371">
                <a:noFill/>
              </a:ln>
            </c:spPr>
            <c:txPr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данные!$B$23:$B$28</c:f>
              <c:strCache>
                <c:ptCount val="6"/>
                <c:pt idx="0">
                  <c:v>Имеют Никнэйм</c:v>
                </c:pt>
                <c:pt idx="1">
                  <c:v>Девушки (чел.)</c:v>
                </c:pt>
                <c:pt idx="2">
                  <c:v>Юноши (чел.)</c:v>
                </c:pt>
                <c:pt idx="3">
                  <c:v> Не имеют Никнэйм</c:v>
                </c:pt>
                <c:pt idx="4">
                  <c:v>Девушки (чел.)</c:v>
                </c:pt>
                <c:pt idx="5">
                  <c:v>Юноши (чел.)</c:v>
                </c:pt>
              </c:strCache>
            </c:strRef>
          </c:cat>
          <c:val>
            <c:numRef>
              <c:f>данные!$D$23:$D$28</c:f>
              <c:numCache>
                <c:formatCode>0</c:formatCode>
                <c:ptCount val="6"/>
                <c:pt idx="0">
                  <c:v>7</c:v>
                </c:pt>
                <c:pt idx="1">
                  <c:v>4</c:v>
                </c:pt>
                <c:pt idx="2">
                  <c:v>3</c:v>
                </c:pt>
                <c:pt idx="3">
                  <c:v>17</c:v>
                </c:pt>
                <c:pt idx="4">
                  <c:v>7</c:v>
                </c:pt>
                <c:pt idx="5">
                  <c:v>10</c:v>
                </c:pt>
              </c:numCache>
            </c:numRef>
          </c:val>
        </c:ser>
        <c:ser>
          <c:idx val="2"/>
          <c:order val="2"/>
          <c:tx>
            <c:strRef>
              <c:f>данные!$E$22</c:f>
              <c:strCache>
                <c:ptCount val="1"/>
                <c:pt idx="0">
                  <c:v>10 класс</c:v>
                </c:pt>
              </c:strCache>
            </c:strRef>
          </c:tx>
          <c:spPr>
            <a:solidFill>
              <a:srgbClr val="FFFFCC"/>
            </a:solidFill>
            <a:ln w="12686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7.2749650046700426E-3"/>
                  <c:y val="0.12348167331058879"/>
                </c:manualLayout>
              </c:layout>
              <c:showVal val="1"/>
            </c:dLbl>
            <c:dLbl>
              <c:idx val="1"/>
              <c:layout>
                <c:manualLayout>
                  <c:x val="1.0527631819879721E-2"/>
                  <c:y val="4.7396190540437803E-2"/>
                </c:manualLayout>
              </c:layout>
              <c:showVal val="1"/>
            </c:dLbl>
            <c:dLbl>
              <c:idx val="2"/>
              <c:layout>
                <c:manualLayout>
                  <c:x val="6.8918133350773497E-3"/>
                  <c:y val="7.0064329551024124E-2"/>
                </c:manualLayout>
              </c:layout>
              <c:showVal val="1"/>
            </c:dLbl>
            <c:dLbl>
              <c:idx val="3"/>
              <c:layout>
                <c:manualLayout>
                  <c:x val="1.1614405880597591E-2"/>
                  <c:y val="0.56002908459621981"/>
                </c:manualLayout>
              </c:layout>
              <c:showVal val="1"/>
            </c:dLbl>
            <c:dLbl>
              <c:idx val="4"/>
              <c:layout>
                <c:manualLayout>
                  <c:x val="1.2571009898667081E-2"/>
                  <c:y val="0.39012221766246602"/>
                </c:manualLayout>
              </c:layout>
              <c:showVal val="1"/>
            </c:dLbl>
            <c:dLbl>
              <c:idx val="5"/>
              <c:layout>
                <c:manualLayout>
                  <c:x val="1.0909582560706161E-2"/>
                  <c:y val="0.10934025916917478"/>
                </c:manualLayout>
              </c:layout>
              <c:showVal val="1"/>
            </c:dLbl>
            <c:spPr>
              <a:noFill/>
              <a:ln w="25371">
                <a:noFill/>
              </a:ln>
            </c:spPr>
            <c:txPr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данные!$B$23:$B$28</c:f>
              <c:strCache>
                <c:ptCount val="6"/>
                <c:pt idx="0">
                  <c:v>Имеют Никнэйм</c:v>
                </c:pt>
                <c:pt idx="1">
                  <c:v>Девушки (чел.)</c:v>
                </c:pt>
                <c:pt idx="2">
                  <c:v>Юноши (чел.)</c:v>
                </c:pt>
                <c:pt idx="3">
                  <c:v> Не имеют Никнэйм</c:v>
                </c:pt>
                <c:pt idx="4">
                  <c:v>Девушки (чел.)</c:v>
                </c:pt>
                <c:pt idx="5">
                  <c:v>Юноши (чел.)</c:v>
                </c:pt>
              </c:strCache>
            </c:strRef>
          </c:cat>
          <c:val>
            <c:numRef>
              <c:f>данные!$E$23:$E$28</c:f>
              <c:numCache>
                <c:formatCode>0</c:formatCode>
                <c:ptCount val="6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19</c:v>
                </c:pt>
                <c:pt idx="4">
                  <c:v>14</c:v>
                </c:pt>
                <c:pt idx="5">
                  <c:v>5</c:v>
                </c:pt>
              </c:numCache>
            </c:numRef>
          </c:val>
        </c:ser>
        <c:ser>
          <c:idx val="3"/>
          <c:order val="3"/>
          <c:tx>
            <c:strRef>
              <c:f>данные!$F$22</c:f>
              <c:strCache>
                <c:ptCount val="1"/>
                <c:pt idx="0">
                  <c:v>11 класс</c:v>
                </c:pt>
              </c:strCache>
            </c:strRef>
          </c:tx>
          <c:spPr>
            <a:solidFill>
              <a:srgbClr val="CCFFFF"/>
            </a:solidFill>
            <a:ln w="12686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0275576370472489E-2"/>
                  <c:y val="0.36902810622613152"/>
                </c:manualLayout>
              </c:layout>
              <c:showVal val="1"/>
            </c:dLbl>
            <c:dLbl>
              <c:idx val="1"/>
              <c:layout>
                <c:manualLayout>
                  <c:x val="6.3179377810773409E-3"/>
                  <c:y val="0.21124245141358791"/>
                </c:manualLayout>
              </c:layout>
              <c:showVal val="1"/>
            </c:dLbl>
            <c:dLbl>
              <c:idx val="2"/>
              <c:layout>
                <c:manualLayout>
                  <c:x val="7.2743933448518108E-3"/>
                  <c:y val="0.15580490563382099"/>
                </c:manualLayout>
              </c:layout>
              <c:showVal val="1"/>
            </c:dLbl>
            <c:dLbl>
              <c:idx val="3"/>
              <c:layout>
                <c:manualLayout>
                  <c:x val="1.1997134344666639E-2"/>
                  <c:y val="0.36902810622613152"/>
                </c:manualLayout>
              </c:layout>
              <c:showVal val="1"/>
            </c:dLbl>
            <c:dLbl>
              <c:idx val="4"/>
              <c:layout>
                <c:manualLayout>
                  <c:x val="9.1876013809891726E-3"/>
                  <c:y val="0.27072040123375912"/>
                </c:manualLayout>
              </c:layout>
              <c:showVal val="1"/>
            </c:dLbl>
            <c:dLbl>
              <c:idx val="5"/>
              <c:layout>
                <c:manualLayout>
                  <c:x val="1.1292162570480159E-2"/>
                  <c:y val="8.2185541672236226E-2"/>
                </c:manualLayout>
              </c:layout>
              <c:showVal val="1"/>
            </c:dLbl>
            <c:spPr>
              <a:noFill/>
              <a:ln w="25371">
                <a:noFill/>
              </a:ln>
            </c:spPr>
            <c:txPr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данные!$B$23:$B$28</c:f>
              <c:strCache>
                <c:ptCount val="6"/>
                <c:pt idx="0">
                  <c:v>Имеют Никнэйм</c:v>
                </c:pt>
                <c:pt idx="1">
                  <c:v>Девушки (чел.)</c:v>
                </c:pt>
                <c:pt idx="2">
                  <c:v>Юноши (чел.)</c:v>
                </c:pt>
                <c:pt idx="3">
                  <c:v> Не имеют Никнэйм</c:v>
                </c:pt>
                <c:pt idx="4">
                  <c:v>Девушки (чел.)</c:v>
                </c:pt>
                <c:pt idx="5">
                  <c:v>Юноши (чел.)</c:v>
                </c:pt>
              </c:strCache>
            </c:strRef>
          </c:cat>
          <c:val>
            <c:numRef>
              <c:f>данные!$F$23:$F$28</c:f>
              <c:numCache>
                <c:formatCode>0</c:formatCode>
                <c:ptCount val="6"/>
                <c:pt idx="0">
                  <c:v>12</c:v>
                </c:pt>
                <c:pt idx="1">
                  <c:v>7</c:v>
                </c:pt>
                <c:pt idx="2">
                  <c:v>5</c:v>
                </c:pt>
                <c:pt idx="3">
                  <c:v>12</c:v>
                </c:pt>
                <c:pt idx="4">
                  <c:v>9</c:v>
                </c:pt>
                <c:pt idx="5">
                  <c:v>3</c:v>
                </c:pt>
              </c:numCache>
            </c:numRef>
          </c:val>
        </c:ser>
        <c:dLbls>
          <c:showVal val="1"/>
        </c:dLbls>
        <c:shape val="box"/>
        <c:axId val="86495232"/>
        <c:axId val="91843200"/>
        <c:axId val="0"/>
      </c:bar3DChart>
      <c:catAx>
        <c:axId val="86495232"/>
        <c:scaling>
          <c:orientation val="minMax"/>
        </c:scaling>
        <c:axPos val="b"/>
        <c:numFmt formatCode="General" sourceLinked="1"/>
        <c:tickLblPos val="low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1843200"/>
        <c:crosses val="autoZero"/>
        <c:auto val="1"/>
        <c:lblAlgn val="ctr"/>
        <c:lblOffset val="100"/>
        <c:tickLblSkip val="1"/>
        <c:tickMarkSkip val="1"/>
      </c:catAx>
      <c:valAx>
        <c:axId val="9184320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Количество</a:t>
                </a:r>
              </a:p>
            </c:rich>
          </c:tx>
          <c:layout>
            <c:manualLayout>
              <c:xMode val="edge"/>
              <c:yMode val="edge"/>
              <c:x val="3.7887485648679879E-2"/>
              <c:y val="0.45454545454545453"/>
            </c:manualLayout>
          </c:layout>
          <c:spPr>
            <a:noFill/>
            <a:ln w="25371">
              <a:noFill/>
            </a:ln>
          </c:spPr>
        </c:title>
        <c:numFmt formatCode="0" sourceLinked="1"/>
        <c:tickLblPos val="nextTo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6495232"/>
        <c:crosses val="autoZero"/>
        <c:crossBetween val="between"/>
        <c:majorUnit val="4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0.36165327210103326"/>
          <c:y val="0.94545454545454555"/>
          <c:w val="0.29329442348446882"/>
          <c:h val="4.8484848484848485E-2"/>
        </c:manualLayout>
      </c:layout>
      <c:spPr>
        <a:solidFill>
          <a:srgbClr val="FFFFFF"/>
        </a:solidFill>
        <a:ln w="3171">
          <a:solidFill>
            <a:srgbClr val="000000"/>
          </a:solidFill>
          <a:prstDash val="solid"/>
        </a:ln>
      </c:spPr>
      <c:txPr>
        <a:bodyPr/>
        <a:lstStyle/>
        <a:p>
          <a:pPr>
            <a:defRPr sz="734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79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84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Основные причины общения "ВКонтакте"</a:t>
            </a:r>
          </a:p>
        </c:rich>
      </c:tx>
      <c:layout>
        <c:manualLayout>
          <c:xMode val="edge"/>
          <c:yMode val="edge"/>
          <c:x val="0.32552404438964533"/>
          <c:y val="1.9230769230769319E-2"/>
        </c:manualLayout>
      </c:layout>
      <c:spPr>
        <a:noFill/>
        <a:ln w="25369">
          <a:noFill/>
        </a:ln>
      </c:spPr>
    </c:title>
    <c:view3D>
      <c:rotX val="25"/>
      <c:hPercent val="50"/>
      <c:perspective val="0"/>
    </c:view3D>
    <c:plotArea>
      <c:layout>
        <c:manualLayout>
          <c:layoutTarget val="inner"/>
          <c:xMode val="edge"/>
          <c:yMode val="edge"/>
          <c:x val="0.17385943279901411"/>
          <c:y val="0.27350427350427498"/>
          <c:w val="0.6621454993834831"/>
          <c:h val="0.5598290598290597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5369">
              <a:noFill/>
            </a:ln>
          </c:spPr>
          <c:explosion val="25"/>
          <c:dPt>
            <c:idx val="1"/>
            <c:spPr>
              <a:solidFill>
                <a:srgbClr val="993366"/>
              </a:solidFill>
              <a:ln w="25369">
                <a:noFill/>
              </a:ln>
            </c:spPr>
          </c:dPt>
          <c:dPt>
            <c:idx val="2"/>
            <c:spPr>
              <a:solidFill>
                <a:srgbClr val="FFFFCC"/>
              </a:solidFill>
              <a:ln w="25369">
                <a:noFill/>
              </a:ln>
            </c:spPr>
          </c:dPt>
          <c:dPt>
            <c:idx val="3"/>
            <c:spPr>
              <a:solidFill>
                <a:srgbClr val="CCFFFF"/>
              </a:solidFill>
              <a:ln w="25369">
                <a:noFill/>
              </a:ln>
            </c:spPr>
          </c:dPt>
          <c:dPt>
            <c:idx val="4"/>
            <c:spPr>
              <a:solidFill>
                <a:srgbClr val="660066"/>
              </a:solidFill>
              <a:ln w="25369">
                <a:noFill/>
              </a:ln>
            </c:spPr>
          </c:dPt>
          <c:dPt>
            <c:idx val="5"/>
            <c:spPr>
              <a:solidFill>
                <a:srgbClr val="FF8080"/>
              </a:solidFill>
              <a:ln w="25369">
                <a:noFill/>
              </a:ln>
            </c:spPr>
          </c:dPt>
          <c:dPt>
            <c:idx val="6"/>
            <c:spPr>
              <a:solidFill>
                <a:srgbClr val="0066CC"/>
              </a:solidFill>
              <a:ln w="25369">
                <a:noFill/>
              </a:ln>
            </c:spPr>
          </c:dPt>
          <c:dPt>
            <c:idx val="7"/>
            <c:spPr>
              <a:solidFill>
                <a:srgbClr val="CCCCFF"/>
              </a:solidFill>
              <a:ln w="25369">
                <a:noFill/>
              </a:ln>
            </c:spPr>
          </c:dPt>
          <c:dPt>
            <c:idx val="8"/>
            <c:spPr>
              <a:solidFill>
                <a:srgbClr val="000080"/>
              </a:solidFill>
              <a:ln w="25369">
                <a:noFill/>
              </a:ln>
            </c:spPr>
          </c:dPt>
          <c:dPt>
            <c:idx val="9"/>
            <c:spPr>
              <a:solidFill>
                <a:srgbClr val="FF00FF"/>
              </a:solidFill>
              <a:ln w="25369">
                <a:noFill/>
              </a:ln>
            </c:spPr>
          </c:dPt>
          <c:dPt>
            <c:idx val="10"/>
            <c:spPr>
              <a:solidFill>
                <a:srgbClr val="FFFF00"/>
              </a:solidFill>
              <a:ln w="25369">
                <a:noFill/>
              </a:ln>
            </c:spPr>
          </c:dPt>
          <c:dPt>
            <c:idx val="11"/>
            <c:spPr>
              <a:solidFill>
                <a:srgbClr val="00FFFF"/>
              </a:solidFill>
              <a:ln w="25369">
                <a:noFill/>
              </a:ln>
            </c:spPr>
          </c:dPt>
          <c:dLbls>
            <c:dLbl>
              <c:idx val="0"/>
              <c:layout>
                <c:manualLayout>
                  <c:x val="-6.1825776855968986E-3"/>
                  <c:y val="-0.1364589944743953"/>
                </c:manualLayout>
              </c:layout>
              <c:dLblPos val="bestFit"/>
              <c:showVal val="1"/>
              <c:showCatName val="1"/>
            </c:dLbl>
            <c:dLbl>
              <c:idx val="1"/>
              <c:layout>
                <c:manualLayout>
                  <c:x val="9.899352607844988E-3"/>
                  <c:y val="9.3602861836810061E-2"/>
                </c:manualLayout>
              </c:layout>
              <c:dLblPos val="bestFit"/>
              <c:showVal val="1"/>
              <c:showCatName val="1"/>
            </c:dLbl>
            <c:dLbl>
              <c:idx val="2"/>
              <c:layout>
                <c:manualLayout>
                  <c:x val="5.0210171822015925E-2"/>
                  <c:y val="7.8524869500747108E-2"/>
                </c:manualLayout>
              </c:layout>
              <c:dLblPos val="bestFit"/>
              <c:showVal val="1"/>
              <c:showCatName val="1"/>
            </c:dLbl>
            <c:dLbl>
              <c:idx val="3"/>
              <c:layout>
                <c:manualLayout>
                  <c:x val="-3.6941303597213156E-3"/>
                  <c:y val="0.10979708105175824"/>
                </c:manualLayout>
              </c:layout>
              <c:dLblPos val="bestFit"/>
              <c:showVal val="1"/>
              <c:showCatName val="1"/>
            </c:dLbl>
            <c:dLbl>
              <c:idx val="4"/>
              <c:layout>
                <c:manualLayout>
                  <c:x val="0.10711726691037286"/>
                  <c:y val="0.16868048839570871"/>
                </c:manualLayout>
              </c:layout>
              <c:dLblPos val="bestFit"/>
              <c:showVal val="1"/>
              <c:showCatName val="1"/>
            </c:dLbl>
            <c:dLbl>
              <c:idx val="5"/>
              <c:layout>
                <c:manualLayout>
                  <c:x val="-2.7036387547719282E-2"/>
                  <c:y val="0.15108904456959912"/>
                </c:manualLayout>
              </c:layout>
              <c:dLblPos val="bestFit"/>
              <c:showVal val="1"/>
              <c:showCatName val="1"/>
            </c:dLbl>
            <c:dLbl>
              <c:idx val="6"/>
              <c:layout>
                <c:manualLayout>
                  <c:x val="1.671878136677438E-2"/>
                  <c:y val="0.11354914604278417"/>
                </c:manualLayout>
              </c:layout>
              <c:dLblPos val="bestFit"/>
              <c:showVal val="1"/>
              <c:showCatName val="1"/>
            </c:dLbl>
            <c:dLbl>
              <c:idx val="7"/>
              <c:layout>
                <c:manualLayout>
                  <c:x val="2.5893958076448852E-2"/>
                  <c:y val="2.3980908570024696E-2"/>
                </c:manualLayout>
              </c:layout>
              <c:dLblPos val="bestFit"/>
              <c:showVal val="1"/>
              <c:showCatName val="1"/>
            </c:dLbl>
            <c:dLbl>
              <c:idx val="8"/>
              <c:layout>
                <c:manualLayout>
                  <c:x val="1.7406161765543625E-2"/>
                  <c:y val="-0.10108148734383132"/>
                </c:manualLayout>
              </c:layout>
              <c:dLblPos val="bestFit"/>
              <c:showVal val="1"/>
              <c:showCatName val="1"/>
            </c:dLbl>
            <c:dLbl>
              <c:idx val="9"/>
              <c:layout>
                <c:manualLayout>
                  <c:x val="-4.8519538917038418E-2"/>
                  <c:y val="-0.14167075435428123"/>
                </c:manualLayout>
              </c:layout>
              <c:dLblPos val="bestFit"/>
              <c:showVal val="1"/>
              <c:showCatName val="1"/>
            </c:dLbl>
            <c:dLbl>
              <c:idx val="10"/>
              <c:layout>
                <c:manualLayout>
                  <c:x val="-1.2248474898238385E-2"/>
                  <c:y val="-0.12818840331157078"/>
                </c:manualLayout>
              </c:layout>
              <c:dLblPos val="bestFit"/>
              <c:showVal val="1"/>
              <c:showCatName val="1"/>
            </c:dLbl>
            <c:dLbl>
              <c:idx val="11"/>
              <c:layout>
                <c:manualLayout>
                  <c:x val="3.6684989968759456E-2"/>
                  <c:y val="-0.1102672092810543"/>
                </c:manualLayout>
              </c:layout>
              <c:dLblPos val="bestFit"/>
              <c:showVal val="1"/>
              <c:showCatName val="1"/>
            </c:dLbl>
            <c:spPr>
              <a:noFill/>
              <a:ln w="25369">
                <a:noFill/>
              </a:ln>
            </c:spPr>
            <c:txPr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Val val="1"/>
            <c:showCatName val="1"/>
            <c:showLeaderLines val="1"/>
          </c:dLbls>
          <c:cat>
            <c:strRef>
              <c:f>данные!$B$51:$B$62</c:f>
              <c:strCache>
                <c:ptCount val="12"/>
                <c:pt idx="0">
                  <c:v>Общение с друзьями</c:v>
                </c:pt>
                <c:pt idx="1">
                  <c:v>Знакомство с новыми людьми</c:v>
                </c:pt>
                <c:pt idx="2">
                  <c:v>Переписка с одноклассниками</c:v>
                </c:pt>
                <c:pt idx="3">
                  <c:v>Находить новых друзей</c:v>
                </c:pt>
                <c:pt idx="4">
                  <c:v>Люди раскрыв. с другой стороны</c:v>
                </c:pt>
                <c:pt idx="5">
                  <c:v>Быстро и удобно</c:v>
                </c:pt>
                <c:pt idx="6">
                  <c:v>Много друзей</c:v>
                </c:pt>
                <c:pt idx="7">
                  <c:v>Узнать новое о людях</c:v>
                </c:pt>
                <c:pt idx="8">
                  <c:v>Просто интересно</c:v>
                </c:pt>
                <c:pt idx="9">
                  <c:v>Не знают</c:v>
                </c:pt>
                <c:pt idx="10">
                  <c:v>Не ответили</c:v>
                </c:pt>
                <c:pt idx="11">
                  <c:v>Не нравится</c:v>
                </c:pt>
              </c:strCache>
            </c:strRef>
          </c:cat>
          <c:val>
            <c:numRef>
              <c:f>данные!$G$51:$G$62</c:f>
              <c:numCache>
                <c:formatCode>0</c:formatCode>
                <c:ptCount val="12"/>
                <c:pt idx="0">
                  <c:v>27</c:v>
                </c:pt>
                <c:pt idx="1">
                  <c:v>13</c:v>
                </c:pt>
                <c:pt idx="2">
                  <c:v>4</c:v>
                </c:pt>
                <c:pt idx="3">
                  <c:v>8</c:v>
                </c:pt>
                <c:pt idx="4">
                  <c:v>7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5</c:v>
                </c:pt>
                <c:pt idx="9">
                  <c:v>6</c:v>
                </c:pt>
                <c:pt idx="10">
                  <c:v>13</c:v>
                </c:pt>
                <c:pt idx="11">
                  <c:v>5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369">
          <a:noFill/>
        </a:ln>
      </c:spPr>
    </c:plotArea>
    <c:plotVisOnly val="1"/>
    <c:dispBlanksAs val="zero"/>
  </c:chart>
  <c:spPr>
    <a:gradFill rotWithShape="0">
      <a:gsLst>
        <a:gs pos="0">
          <a:srgbClr val="99CCFF"/>
        </a:gs>
        <a:gs pos="100000">
          <a:srgbClr val="FFFF99"/>
        </a:gs>
      </a:gsLst>
      <a:lin ang="5400000" scaled="1"/>
    </a:gradFill>
    <a:ln>
      <a:noFill/>
    </a:ln>
  </c:spPr>
  <c:txPr>
    <a:bodyPr/>
    <a:lstStyle/>
    <a:p>
      <a:pPr>
        <a:defRPr sz="79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98569-A6E7-406B-A6E7-5548CEB7B1BE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224821C-C1F8-4BB3-B8E5-9731D7702058}">
      <dgm:prSet phldrT="[Текст]" custT="1"/>
      <dgm:spPr/>
      <dgm:t>
        <a:bodyPr/>
        <a:lstStyle/>
        <a:p>
          <a:r>
            <a:rPr lang="ru-RU" sz="2000" dirty="0" smtClean="0"/>
            <a:t>-  падением грамотности учеников; </a:t>
          </a:r>
          <a:endParaRPr lang="ru-RU" sz="2000" dirty="0"/>
        </a:p>
      </dgm:t>
    </dgm:pt>
    <dgm:pt modelId="{56FE278D-EA90-4715-8F44-33E060272D6C}" type="parTrans" cxnId="{A12D8E14-BA92-462F-8E6D-B92046E1E41D}">
      <dgm:prSet/>
      <dgm:spPr/>
      <dgm:t>
        <a:bodyPr/>
        <a:lstStyle/>
        <a:p>
          <a:endParaRPr lang="ru-RU"/>
        </a:p>
      </dgm:t>
    </dgm:pt>
    <dgm:pt modelId="{6F219BF6-A3E5-4571-88F2-47E9F5FD9948}" type="sibTrans" cxnId="{A12D8E14-BA92-462F-8E6D-B92046E1E41D}">
      <dgm:prSet/>
      <dgm:spPr/>
      <dgm:t>
        <a:bodyPr/>
        <a:lstStyle/>
        <a:p>
          <a:endParaRPr lang="ru-RU"/>
        </a:p>
      </dgm:t>
    </dgm:pt>
    <dgm:pt modelId="{BA749287-2079-454C-AC83-9537CCA7901A}">
      <dgm:prSet custT="1"/>
      <dgm:spPr/>
      <dgm:t>
        <a:bodyPr/>
        <a:lstStyle/>
        <a:p>
          <a:r>
            <a:rPr lang="ru-RU" sz="2000" dirty="0" smtClean="0"/>
            <a:t>- употреблением подростками лексики сетей не только в виртуальном пространстве, но и при вербальном взаимодействии;</a:t>
          </a:r>
          <a:endParaRPr lang="ru-RU" sz="2000" dirty="0"/>
        </a:p>
      </dgm:t>
    </dgm:pt>
    <dgm:pt modelId="{848D8C9B-E6B9-4DDE-90AD-120A5D2EB4AC}" type="parTrans" cxnId="{D3A65D40-7029-4F06-B999-11B1FCD66A54}">
      <dgm:prSet/>
      <dgm:spPr/>
      <dgm:t>
        <a:bodyPr/>
        <a:lstStyle/>
        <a:p>
          <a:endParaRPr lang="ru-RU"/>
        </a:p>
      </dgm:t>
    </dgm:pt>
    <dgm:pt modelId="{6D20548A-4AED-4D90-91FD-0BFA4CC065E8}" type="sibTrans" cxnId="{D3A65D40-7029-4F06-B999-11B1FCD66A54}">
      <dgm:prSet/>
      <dgm:spPr/>
      <dgm:t>
        <a:bodyPr/>
        <a:lstStyle/>
        <a:p>
          <a:endParaRPr lang="ru-RU"/>
        </a:p>
      </dgm:t>
    </dgm:pt>
    <dgm:pt modelId="{418F3847-1FEF-4FF9-9404-7977C65F2E7C}">
      <dgm:prSet custT="1"/>
      <dgm:spPr/>
      <dgm:t>
        <a:bodyPr/>
        <a:lstStyle/>
        <a:p>
          <a:r>
            <a:rPr lang="ru-RU" sz="2000" dirty="0" smtClean="0"/>
            <a:t>-  ограничением выражения мыслей и эмоций с помощью языка онлайна;</a:t>
          </a:r>
          <a:endParaRPr lang="ru-RU" sz="2000" dirty="0"/>
        </a:p>
      </dgm:t>
    </dgm:pt>
    <dgm:pt modelId="{4136C45E-369D-4644-A892-B50F79413F19}" type="parTrans" cxnId="{BE045B89-D6FA-4D42-ADD6-AFE834EB57AF}">
      <dgm:prSet/>
      <dgm:spPr/>
      <dgm:t>
        <a:bodyPr/>
        <a:lstStyle/>
        <a:p>
          <a:endParaRPr lang="ru-RU"/>
        </a:p>
      </dgm:t>
    </dgm:pt>
    <dgm:pt modelId="{B3BC0A8F-5AB7-4C4E-8169-434EAC3381B8}" type="sibTrans" cxnId="{BE045B89-D6FA-4D42-ADD6-AFE834EB57AF}">
      <dgm:prSet/>
      <dgm:spPr/>
      <dgm:t>
        <a:bodyPr/>
        <a:lstStyle/>
        <a:p>
          <a:endParaRPr lang="ru-RU"/>
        </a:p>
      </dgm:t>
    </dgm:pt>
    <dgm:pt modelId="{4C31C3E3-28A4-497E-8F28-A1F7F89E2B54}">
      <dgm:prSet custT="1"/>
      <dgm:spPr/>
      <dgm:t>
        <a:bodyPr/>
        <a:lstStyle/>
        <a:p>
          <a:r>
            <a:rPr lang="ru-RU" sz="2000" dirty="0" smtClean="0"/>
            <a:t>- психологической зависимостью подростков от </a:t>
          </a:r>
          <a:r>
            <a:rPr lang="ru-RU" sz="2000" dirty="0" err="1" smtClean="0"/>
            <a:t>онлайн</a:t>
          </a:r>
          <a:r>
            <a:rPr lang="ru-RU" sz="2000" dirty="0" smtClean="0"/>
            <a:t> – общения;</a:t>
          </a:r>
          <a:endParaRPr lang="ru-RU" sz="2000" dirty="0"/>
        </a:p>
      </dgm:t>
    </dgm:pt>
    <dgm:pt modelId="{DD3A17FD-46C5-402A-996A-0DE2F06F855B}" type="parTrans" cxnId="{23497DC3-4EF9-47C1-AA65-BC75A1E40AA6}">
      <dgm:prSet/>
      <dgm:spPr/>
      <dgm:t>
        <a:bodyPr/>
        <a:lstStyle/>
        <a:p>
          <a:endParaRPr lang="ru-RU"/>
        </a:p>
      </dgm:t>
    </dgm:pt>
    <dgm:pt modelId="{1EC0ABFA-1571-4351-88B5-C8E8F38D5B4C}" type="sibTrans" cxnId="{23497DC3-4EF9-47C1-AA65-BC75A1E40AA6}">
      <dgm:prSet/>
      <dgm:spPr/>
      <dgm:t>
        <a:bodyPr/>
        <a:lstStyle/>
        <a:p>
          <a:endParaRPr lang="ru-RU"/>
        </a:p>
      </dgm:t>
    </dgm:pt>
    <dgm:pt modelId="{AFD51772-60AA-4BC6-B070-A5269F733E03}">
      <dgm:prSet custT="1"/>
      <dgm:spPr/>
      <dgm:t>
        <a:bodyPr/>
        <a:lstStyle/>
        <a:p>
          <a:r>
            <a:rPr lang="ru-RU" sz="2000" dirty="0" smtClean="0"/>
            <a:t>- снижением коммуникативной культуры школьников.</a:t>
          </a:r>
          <a:endParaRPr lang="ru-RU" sz="2000" dirty="0"/>
        </a:p>
      </dgm:t>
    </dgm:pt>
    <dgm:pt modelId="{394B4429-B017-4DA3-BB9E-16BAA10593FC}" type="parTrans" cxnId="{56364438-0787-446D-B5D3-DC8D06BA864E}">
      <dgm:prSet/>
      <dgm:spPr/>
      <dgm:t>
        <a:bodyPr/>
        <a:lstStyle/>
        <a:p>
          <a:endParaRPr lang="ru-RU"/>
        </a:p>
      </dgm:t>
    </dgm:pt>
    <dgm:pt modelId="{5CDF1AED-6021-4225-9043-0B783A0326AE}" type="sibTrans" cxnId="{56364438-0787-446D-B5D3-DC8D06BA864E}">
      <dgm:prSet/>
      <dgm:spPr/>
      <dgm:t>
        <a:bodyPr/>
        <a:lstStyle/>
        <a:p>
          <a:endParaRPr lang="ru-RU"/>
        </a:p>
      </dgm:t>
    </dgm:pt>
    <dgm:pt modelId="{ED8FD088-8C57-4A88-9CE2-7F482C616A16}" type="pres">
      <dgm:prSet presAssocID="{FB598569-A6E7-406B-A6E7-5548CEB7B1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521A6A-CAFE-476E-8FB2-74F345F652E2}" type="pres">
      <dgm:prSet presAssocID="{B224821C-C1F8-4BB3-B8E5-9731D7702058}" presName="parentLin" presStyleCnt="0"/>
      <dgm:spPr/>
    </dgm:pt>
    <dgm:pt modelId="{BDE58D24-BEC7-4FC2-AC53-8EBDDF4F5D54}" type="pres">
      <dgm:prSet presAssocID="{B224821C-C1F8-4BB3-B8E5-9731D770205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3B9F881-B03D-48CF-B445-4554108A3846}" type="pres">
      <dgm:prSet presAssocID="{B224821C-C1F8-4BB3-B8E5-9731D7702058}" presName="parentText" presStyleLbl="node1" presStyleIdx="0" presStyleCnt="5" custScaleX="140373" custScaleY="120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A0A5F-4057-405B-B6A4-F8B9E0E69F82}" type="pres">
      <dgm:prSet presAssocID="{B224821C-C1F8-4BB3-B8E5-9731D7702058}" presName="negativeSpace" presStyleCnt="0"/>
      <dgm:spPr/>
    </dgm:pt>
    <dgm:pt modelId="{281551F2-E31D-451B-9949-74C5C5C156F9}" type="pres">
      <dgm:prSet presAssocID="{B224821C-C1F8-4BB3-B8E5-9731D7702058}" presName="childText" presStyleLbl="conFgAcc1" presStyleIdx="0" presStyleCnt="5">
        <dgm:presLayoutVars>
          <dgm:bulletEnabled val="1"/>
        </dgm:presLayoutVars>
      </dgm:prSet>
      <dgm:spPr/>
    </dgm:pt>
    <dgm:pt modelId="{47AD46E9-7C96-436C-8526-41C9A8DF9F6C}" type="pres">
      <dgm:prSet presAssocID="{6F219BF6-A3E5-4571-88F2-47E9F5FD9948}" presName="spaceBetweenRectangles" presStyleCnt="0"/>
      <dgm:spPr/>
    </dgm:pt>
    <dgm:pt modelId="{75207857-0582-487D-B85A-21426330FEE0}" type="pres">
      <dgm:prSet presAssocID="{BA749287-2079-454C-AC83-9537CCA7901A}" presName="parentLin" presStyleCnt="0"/>
      <dgm:spPr/>
    </dgm:pt>
    <dgm:pt modelId="{3D0F7867-9578-4F2C-876E-6DE3DC903AB1}" type="pres">
      <dgm:prSet presAssocID="{BA749287-2079-454C-AC83-9537CCA7901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5CF1F63-54E9-4F59-8891-7D6F3D9AA667}" type="pres">
      <dgm:prSet presAssocID="{BA749287-2079-454C-AC83-9537CCA7901A}" presName="parentText" presStyleLbl="node1" presStyleIdx="1" presStyleCnt="5" custScaleX="140373" custScaleY="160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090DB-21E8-409F-B925-B17DEE81556C}" type="pres">
      <dgm:prSet presAssocID="{BA749287-2079-454C-AC83-9537CCA7901A}" presName="negativeSpace" presStyleCnt="0"/>
      <dgm:spPr/>
    </dgm:pt>
    <dgm:pt modelId="{DCAB0B04-667E-4E18-A666-5761D3D8BF6F}" type="pres">
      <dgm:prSet presAssocID="{BA749287-2079-454C-AC83-9537CCA7901A}" presName="childText" presStyleLbl="conFgAcc1" presStyleIdx="1" presStyleCnt="5">
        <dgm:presLayoutVars>
          <dgm:bulletEnabled val="1"/>
        </dgm:presLayoutVars>
      </dgm:prSet>
      <dgm:spPr/>
    </dgm:pt>
    <dgm:pt modelId="{85289997-FD69-469B-9980-A730FC4F0CCD}" type="pres">
      <dgm:prSet presAssocID="{6D20548A-4AED-4D90-91FD-0BFA4CC065E8}" presName="spaceBetweenRectangles" presStyleCnt="0"/>
      <dgm:spPr/>
    </dgm:pt>
    <dgm:pt modelId="{F2D4AB77-87E8-4672-BC56-DCD539F86496}" type="pres">
      <dgm:prSet presAssocID="{418F3847-1FEF-4FF9-9404-7977C65F2E7C}" presName="parentLin" presStyleCnt="0"/>
      <dgm:spPr/>
    </dgm:pt>
    <dgm:pt modelId="{FE516F14-89B4-4A76-BD50-E05C9CDCAE0B}" type="pres">
      <dgm:prSet presAssocID="{418F3847-1FEF-4FF9-9404-7977C65F2E7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F1D3310-67C6-486A-84E1-71696082F96E}" type="pres">
      <dgm:prSet presAssocID="{418F3847-1FEF-4FF9-9404-7977C65F2E7C}" presName="parentText" presStyleLbl="node1" presStyleIdx="2" presStyleCnt="5" custScaleX="140373" custScaleY="120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5C496-C346-46CF-B24C-2F88CB184637}" type="pres">
      <dgm:prSet presAssocID="{418F3847-1FEF-4FF9-9404-7977C65F2E7C}" presName="negativeSpace" presStyleCnt="0"/>
      <dgm:spPr/>
    </dgm:pt>
    <dgm:pt modelId="{06DAD6B4-0FB0-4195-878F-0FD4E0D0CD85}" type="pres">
      <dgm:prSet presAssocID="{418F3847-1FEF-4FF9-9404-7977C65F2E7C}" presName="childText" presStyleLbl="conFgAcc1" presStyleIdx="2" presStyleCnt="5">
        <dgm:presLayoutVars>
          <dgm:bulletEnabled val="1"/>
        </dgm:presLayoutVars>
      </dgm:prSet>
      <dgm:spPr/>
    </dgm:pt>
    <dgm:pt modelId="{7CDD6C15-11AE-4627-9F2B-1A1CE12ABF7B}" type="pres">
      <dgm:prSet presAssocID="{B3BC0A8F-5AB7-4C4E-8169-434EAC3381B8}" presName="spaceBetweenRectangles" presStyleCnt="0"/>
      <dgm:spPr/>
    </dgm:pt>
    <dgm:pt modelId="{FE2F90C5-62BA-4813-BCE5-F69C4E5A8DF7}" type="pres">
      <dgm:prSet presAssocID="{4C31C3E3-28A4-497E-8F28-A1F7F89E2B54}" presName="parentLin" presStyleCnt="0"/>
      <dgm:spPr/>
    </dgm:pt>
    <dgm:pt modelId="{CDFA7B49-86F1-49FB-BE5C-177945B548E6}" type="pres">
      <dgm:prSet presAssocID="{4C31C3E3-28A4-497E-8F28-A1F7F89E2B5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E99A7E6-DC60-4A4A-ADB0-C7B1367E0C8D}" type="pres">
      <dgm:prSet presAssocID="{4C31C3E3-28A4-497E-8F28-A1F7F89E2B54}" presName="parentText" presStyleLbl="node1" presStyleIdx="3" presStyleCnt="5" custScaleX="140373" custScaleY="120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74173-C898-4F52-899E-684AFB6E5966}" type="pres">
      <dgm:prSet presAssocID="{4C31C3E3-28A4-497E-8F28-A1F7F89E2B54}" presName="negativeSpace" presStyleCnt="0"/>
      <dgm:spPr/>
    </dgm:pt>
    <dgm:pt modelId="{8413E442-65F3-4BC1-94AE-7C76B3B84F8E}" type="pres">
      <dgm:prSet presAssocID="{4C31C3E3-28A4-497E-8F28-A1F7F89E2B54}" presName="childText" presStyleLbl="conFgAcc1" presStyleIdx="3" presStyleCnt="5">
        <dgm:presLayoutVars>
          <dgm:bulletEnabled val="1"/>
        </dgm:presLayoutVars>
      </dgm:prSet>
      <dgm:spPr/>
    </dgm:pt>
    <dgm:pt modelId="{D969B12E-5E47-4A03-A45F-ADDA8417D318}" type="pres">
      <dgm:prSet presAssocID="{1EC0ABFA-1571-4351-88B5-C8E8F38D5B4C}" presName="spaceBetweenRectangles" presStyleCnt="0"/>
      <dgm:spPr/>
    </dgm:pt>
    <dgm:pt modelId="{9573B254-5970-4C29-A480-4190B43C03EE}" type="pres">
      <dgm:prSet presAssocID="{AFD51772-60AA-4BC6-B070-A5269F733E03}" presName="parentLin" presStyleCnt="0"/>
      <dgm:spPr/>
    </dgm:pt>
    <dgm:pt modelId="{549F8443-62AB-4298-9091-498E4F5E1483}" type="pres">
      <dgm:prSet presAssocID="{AFD51772-60AA-4BC6-B070-A5269F733E0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6393E0A-5A09-4008-96CD-2B0767865A74}" type="pres">
      <dgm:prSet presAssocID="{AFD51772-60AA-4BC6-B070-A5269F733E03}" presName="parentText" presStyleLbl="node1" presStyleIdx="4" presStyleCnt="5" custScaleX="140373" custScaleY="120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14FF7-BF33-42D9-9530-51410C47A778}" type="pres">
      <dgm:prSet presAssocID="{AFD51772-60AA-4BC6-B070-A5269F733E03}" presName="negativeSpace" presStyleCnt="0"/>
      <dgm:spPr/>
    </dgm:pt>
    <dgm:pt modelId="{65784F77-DFD5-45D0-A3E5-34532901A126}" type="pres">
      <dgm:prSet presAssocID="{AFD51772-60AA-4BC6-B070-A5269F733E0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7BC3D62-7ACC-4D61-8394-AF1EA99CC4A9}" type="presOf" srcId="{B224821C-C1F8-4BB3-B8E5-9731D7702058}" destId="{BDE58D24-BEC7-4FC2-AC53-8EBDDF4F5D54}" srcOrd="0" destOrd="0" presId="urn:microsoft.com/office/officeart/2005/8/layout/list1"/>
    <dgm:cxn modelId="{CCC02744-C63E-4E35-AF19-B99AD2723F76}" type="presOf" srcId="{AFD51772-60AA-4BC6-B070-A5269F733E03}" destId="{549F8443-62AB-4298-9091-498E4F5E1483}" srcOrd="0" destOrd="0" presId="urn:microsoft.com/office/officeart/2005/8/layout/list1"/>
    <dgm:cxn modelId="{57EBA0CD-3EF7-4F8F-84BD-FD501DDF4ADE}" type="presOf" srcId="{B224821C-C1F8-4BB3-B8E5-9731D7702058}" destId="{C3B9F881-B03D-48CF-B445-4554108A3846}" srcOrd="1" destOrd="0" presId="urn:microsoft.com/office/officeart/2005/8/layout/list1"/>
    <dgm:cxn modelId="{F7991B2A-1174-4593-B77B-53A48023149C}" type="presOf" srcId="{FB598569-A6E7-406B-A6E7-5548CEB7B1BE}" destId="{ED8FD088-8C57-4A88-9CE2-7F482C616A16}" srcOrd="0" destOrd="0" presId="urn:microsoft.com/office/officeart/2005/8/layout/list1"/>
    <dgm:cxn modelId="{56364438-0787-446D-B5D3-DC8D06BA864E}" srcId="{FB598569-A6E7-406B-A6E7-5548CEB7B1BE}" destId="{AFD51772-60AA-4BC6-B070-A5269F733E03}" srcOrd="4" destOrd="0" parTransId="{394B4429-B017-4DA3-BB9E-16BAA10593FC}" sibTransId="{5CDF1AED-6021-4225-9043-0B783A0326AE}"/>
    <dgm:cxn modelId="{1C195706-022B-44F9-89CA-A69D514B7285}" type="presOf" srcId="{418F3847-1FEF-4FF9-9404-7977C65F2E7C}" destId="{FE516F14-89B4-4A76-BD50-E05C9CDCAE0B}" srcOrd="0" destOrd="0" presId="urn:microsoft.com/office/officeart/2005/8/layout/list1"/>
    <dgm:cxn modelId="{7DDC7162-27AA-40FF-9661-35EB77950786}" type="presOf" srcId="{BA749287-2079-454C-AC83-9537CCA7901A}" destId="{3D0F7867-9578-4F2C-876E-6DE3DC903AB1}" srcOrd="0" destOrd="0" presId="urn:microsoft.com/office/officeart/2005/8/layout/list1"/>
    <dgm:cxn modelId="{BE045B89-D6FA-4D42-ADD6-AFE834EB57AF}" srcId="{FB598569-A6E7-406B-A6E7-5548CEB7B1BE}" destId="{418F3847-1FEF-4FF9-9404-7977C65F2E7C}" srcOrd="2" destOrd="0" parTransId="{4136C45E-369D-4644-A892-B50F79413F19}" sibTransId="{B3BC0A8F-5AB7-4C4E-8169-434EAC3381B8}"/>
    <dgm:cxn modelId="{D3A65D40-7029-4F06-B999-11B1FCD66A54}" srcId="{FB598569-A6E7-406B-A6E7-5548CEB7B1BE}" destId="{BA749287-2079-454C-AC83-9537CCA7901A}" srcOrd="1" destOrd="0" parTransId="{848D8C9B-E6B9-4DDE-90AD-120A5D2EB4AC}" sibTransId="{6D20548A-4AED-4D90-91FD-0BFA4CC065E8}"/>
    <dgm:cxn modelId="{2B901043-226B-4FC2-81AA-F4901FE70B21}" type="presOf" srcId="{418F3847-1FEF-4FF9-9404-7977C65F2E7C}" destId="{DF1D3310-67C6-486A-84E1-71696082F96E}" srcOrd="1" destOrd="0" presId="urn:microsoft.com/office/officeart/2005/8/layout/list1"/>
    <dgm:cxn modelId="{197C773C-DA28-48D7-95BF-82BC86A977B0}" type="presOf" srcId="{AFD51772-60AA-4BC6-B070-A5269F733E03}" destId="{D6393E0A-5A09-4008-96CD-2B0767865A74}" srcOrd="1" destOrd="0" presId="urn:microsoft.com/office/officeart/2005/8/layout/list1"/>
    <dgm:cxn modelId="{A12D8E14-BA92-462F-8E6D-B92046E1E41D}" srcId="{FB598569-A6E7-406B-A6E7-5548CEB7B1BE}" destId="{B224821C-C1F8-4BB3-B8E5-9731D7702058}" srcOrd="0" destOrd="0" parTransId="{56FE278D-EA90-4715-8F44-33E060272D6C}" sibTransId="{6F219BF6-A3E5-4571-88F2-47E9F5FD9948}"/>
    <dgm:cxn modelId="{871CD290-FC9D-44DA-805C-8CFFB863E9EC}" type="presOf" srcId="{4C31C3E3-28A4-497E-8F28-A1F7F89E2B54}" destId="{CDFA7B49-86F1-49FB-BE5C-177945B548E6}" srcOrd="0" destOrd="0" presId="urn:microsoft.com/office/officeart/2005/8/layout/list1"/>
    <dgm:cxn modelId="{0FCABFE6-6A90-48CE-87A4-7A7ECD9696D7}" type="presOf" srcId="{BA749287-2079-454C-AC83-9537CCA7901A}" destId="{A5CF1F63-54E9-4F59-8891-7D6F3D9AA667}" srcOrd="1" destOrd="0" presId="urn:microsoft.com/office/officeart/2005/8/layout/list1"/>
    <dgm:cxn modelId="{A2572779-BA19-4750-833A-9E36FB9F4113}" type="presOf" srcId="{4C31C3E3-28A4-497E-8F28-A1F7F89E2B54}" destId="{4E99A7E6-DC60-4A4A-ADB0-C7B1367E0C8D}" srcOrd="1" destOrd="0" presId="urn:microsoft.com/office/officeart/2005/8/layout/list1"/>
    <dgm:cxn modelId="{23497DC3-4EF9-47C1-AA65-BC75A1E40AA6}" srcId="{FB598569-A6E7-406B-A6E7-5548CEB7B1BE}" destId="{4C31C3E3-28A4-497E-8F28-A1F7F89E2B54}" srcOrd="3" destOrd="0" parTransId="{DD3A17FD-46C5-402A-996A-0DE2F06F855B}" sibTransId="{1EC0ABFA-1571-4351-88B5-C8E8F38D5B4C}"/>
    <dgm:cxn modelId="{9CF8F548-3693-4702-A30E-A38B32E15D7D}" type="presParOf" srcId="{ED8FD088-8C57-4A88-9CE2-7F482C616A16}" destId="{B1521A6A-CAFE-476E-8FB2-74F345F652E2}" srcOrd="0" destOrd="0" presId="urn:microsoft.com/office/officeart/2005/8/layout/list1"/>
    <dgm:cxn modelId="{AA39DE63-1A99-43AA-8D1B-312462C5AF21}" type="presParOf" srcId="{B1521A6A-CAFE-476E-8FB2-74F345F652E2}" destId="{BDE58D24-BEC7-4FC2-AC53-8EBDDF4F5D54}" srcOrd="0" destOrd="0" presId="urn:microsoft.com/office/officeart/2005/8/layout/list1"/>
    <dgm:cxn modelId="{6767D199-BE09-4C9D-A80D-BB760B60A152}" type="presParOf" srcId="{B1521A6A-CAFE-476E-8FB2-74F345F652E2}" destId="{C3B9F881-B03D-48CF-B445-4554108A3846}" srcOrd="1" destOrd="0" presId="urn:microsoft.com/office/officeart/2005/8/layout/list1"/>
    <dgm:cxn modelId="{662EAE6B-2A78-418B-850E-43E6464B1FDE}" type="presParOf" srcId="{ED8FD088-8C57-4A88-9CE2-7F482C616A16}" destId="{AC1A0A5F-4057-405B-B6A4-F8B9E0E69F82}" srcOrd="1" destOrd="0" presId="urn:microsoft.com/office/officeart/2005/8/layout/list1"/>
    <dgm:cxn modelId="{9051DB8B-1B72-46B9-83AE-74C960287163}" type="presParOf" srcId="{ED8FD088-8C57-4A88-9CE2-7F482C616A16}" destId="{281551F2-E31D-451B-9949-74C5C5C156F9}" srcOrd="2" destOrd="0" presId="urn:microsoft.com/office/officeart/2005/8/layout/list1"/>
    <dgm:cxn modelId="{1FA435E1-D1AE-47E6-8F73-4210D396A2DA}" type="presParOf" srcId="{ED8FD088-8C57-4A88-9CE2-7F482C616A16}" destId="{47AD46E9-7C96-436C-8526-41C9A8DF9F6C}" srcOrd="3" destOrd="0" presId="urn:microsoft.com/office/officeart/2005/8/layout/list1"/>
    <dgm:cxn modelId="{B7000AFA-4427-4D3F-BB7B-F0F340771B6D}" type="presParOf" srcId="{ED8FD088-8C57-4A88-9CE2-7F482C616A16}" destId="{75207857-0582-487D-B85A-21426330FEE0}" srcOrd="4" destOrd="0" presId="urn:microsoft.com/office/officeart/2005/8/layout/list1"/>
    <dgm:cxn modelId="{B018FFAE-7C8C-42D2-9568-6D51F80E6A2A}" type="presParOf" srcId="{75207857-0582-487D-B85A-21426330FEE0}" destId="{3D0F7867-9578-4F2C-876E-6DE3DC903AB1}" srcOrd="0" destOrd="0" presId="urn:microsoft.com/office/officeart/2005/8/layout/list1"/>
    <dgm:cxn modelId="{F6B58E7C-4AC9-4D43-983C-E6249008DB5B}" type="presParOf" srcId="{75207857-0582-487D-B85A-21426330FEE0}" destId="{A5CF1F63-54E9-4F59-8891-7D6F3D9AA667}" srcOrd="1" destOrd="0" presId="urn:microsoft.com/office/officeart/2005/8/layout/list1"/>
    <dgm:cxn modelId="{00F2140D-FF31-46C0-A1F0-586B7E9D3BCE}" type="presParOf" srcId="{ED8FD088-8C57-4A88-9CE2-7F482C616A16}" destId="{FA8090DB-21E8-409F-B925-B17DEE81556C}" srcOrd="5" destOrd="0" presId="urn:microsoft.com/office/officeart/2005/8/layout/list1"/>
    <dgm:cxn modelId="{0854A2D7-DCC1-4CA6-A9E7-313535A5FDF0}" type="presParOf" srcId="{ED8FD088-8C57-4A88-9CE2-7F482C616A16}" destId="{DCAB0B04-667E-4E18-A666-5761D3D8BF6F}" srcOrd="6" destOrd="0" presId="urn:microsoft.com/office/officeart/2005/8/layout/list1"/>
    <dgm:cxn modelId="{19A6F5F8-8CEA-4F18-9559-89A2C070D9D4}" type="presParOf" srcId="{ED8FD088-8C57-4A88-9CE2-7F482C616A16}" destId="{85289997-FD69-469B-9980-A730FC4F0CCD}" srcOrd="7" destOrd="0" presId="urn:microsoft.com/office/officeart/2005/8/layout/list1"/>
    <dgm:cxn modelId="{910E8054-EDB4-44E0-B468-40921A9E8AAD}" type="presParOf" srcId="{ED8FD088-8C57-4A88-9CE2-7F482C616A16}" destId="{F2D4AB77-87E8-4672-BC56-DCD539F86496}" srcOrd="8" destOrd="0" presId="urn:microsoft.com/office/officeart/2005/8/layout/list1"/>
    <dgm:cxn modelId="{5B0FF0AC-6B70-4E12-BBE6-EE1F636D0C51}" type="presParOf" srcId="{F2D4AB77-87E8-4672-BC56-DCD539F86496}" destId="{FE516F14-89B4-4A76-BD50-E05C9CDCAE0B}" srcOrd="0" destOrd="0" presId="urn:microsoft.com/office/officeart/2005/8/layout/list1"/>
    <dgm:cxn modelId="{979F811D-F0F3-40D0-BE5C-FC79599166F5}" type="presParOf" srcId="{F2D4AB77-87E8-4672-BC56-DCD539F86496}" destId="{DF1D3310-67C6-486A-84E1-71696082F96E}" srcOrd="1" destOrd="0" presId="urn:microsoft.com/office/officeart/2005/8/layout/list1"/>
    <dgm:cxn modelId="{A79A8B73-C092-43AA-BB7E-05D213930E08}" type="presParOf" srcId="{ED8FD088-8C57-4A88-9CE2-7F482C616A16}" destId="{6E35C496-C346-46CF-B24C-2F88CB184637}" srcOrd="9" destOrd="0" presId="urn:microsoft.com/office/officeart/2005/8/layout/list1"/>
    <dgm:cxn modelId="{8921590D-7F32-4EA0-A606-F1D4E29163C9}" type="presParOf" srcId="{ED8FD088-8C57-4A88-9CE2-7F482C616A16}" destId="{06DAD6B4-0FB0-4195-878F-0FD4E0D0CD85}" srcOrd="10" destOrd="0" presId="urn:microsoft.com/office/officeart/2005/8/layout/list1"/>
    <dgm:cxn modelId="{E913E9C7-267C-4C7B-B435-633C354D389C}" type="presParOf" srcId="{ED8FD088-8C57-4A88-9CE2-7F482C616A16}" destId="{7CDD6C15-11AE-4627-9F2B-1A1CE12ABF7B}" srcOrd="11" destOrd="0" presId="urn:microsoft.com/office/officeart/2005/8/layout/list1"/>
    <dgm:cxn modelId="{0C4BE0F3-093C-40D4-804C-2508F2F7A892}" type="presParOf" srcId="{ED8FD088-8C57-4A88-9CE2-7F482C616A16}" destId="{FE2F90C5-62BA-4813-BCE5-F69C4E5A8DF7}" srcOrd="12" destOrd="0" presId="urn:microsoft.com/office/officeart/2005/8/layout/list1"/>
    <dgm:cxn modelId="{80A70FE9-178F-4A75-8C1A-26A28CC086CE}" type="presParOf" srcId="{FE2F90C5-62BA-4813-BCE5-F69C4E5A8DF7}" destId="{CDFA7B49-86F1-49FB-BE5C-177945B548E6}" srcOrd="0" destOrd="0" presId="urn:microsoft.com/office/officeart/2005/8/layout/list1"/>
    <dgm:cxn modelId="{3A1F5066-B6E3-4ADD-95F1-A13A6723E61F}" type="presParOf" srcId="{FE2F90C5-62BA-4813-BCE5-F69C4E5A8DF7}" destId="{4E99A7E6-DC60-4A4A-ADB0-C7B1367E0C8D}" srcOrd="1" destOrd="0" presId="urn:microsoft.com/office/officeart/2005/8/layout/list1"/>
    <dgm:cxn modelId="{BCB1E4B3-CB5F-4E86-86A4-68F5F0B2257A}" type="presParOf" srcId="{ED8FD088-8C57-4A88-9CE2-7F482C616A16}" destId="{5F074173-C898-4F52-899E-684AFB6E5966}" srcOrd="13" destOrd="0" presId="urn:microsoft.com/office/officeart/2005/8/layout/list1"/>
    <dgm:cxn modelId="{CF778B7E-0A5F-4950-B09F-722704B79C2C}" type="presParOf" srcId="{ED8FD088-8C57-4A88-9CE2-7F482C616A16}" destId="{8413E442-65F3-4BC1-94AE-7C76B3B84F8E}" srcOrd="14" destOrd="0" presId="urn:microsoft.com/office/officeart/2005/8/layout/list1"/>
    <dgm:cxn modelId="{89EF16DA-DCDF-483C-92DB-0FC706239A0B}" type="presParOf" srcId="{ED8FD088-8C57-4A88-9CE2-7F482C616A16}" destId="{D969B12E-5E47-4A03-A45F-ADDA8417D318}" srcOrd="15" destOrd="0" presId="urn:microsoft.com/office/officeart/2005/8/layout/list1"/>
    <dgm:cxn modelId="{B31B56C7-5C90-415A-A818-CDF88A9AF60D}" type="presParOf" srcId="{ED8FD088-8C57-4A88-9CE2-7F482C616A16}" destId="{9573B254-5970-4C29-A480-4190B43C03EE}" srcOrd="16" destOrd="0" presId="urn:microsoft.com/office/officeart/2005/8/layout/list1"/>
    <dgm:cxn modelId="{176C2632-C1DE-4C59-B766-EE7C8177C91E}" type="presParOf" srcId="{9573B254-5970-4C29-A480-4190B43C03EE}" destId="{549F8443-62AB-4298-9091-498E4F5E1483}" srcOrd="0" destOrd="0" presId="urn:microsoft.com/office/officeart/2005/8/layout/list1"/>
    <dgm:cxn modelId="{D986A729-E82A-409E-AC73-C4EDFB2DD9C5}" type="presParOf" srcId="{9573B254-5970-4C29-A480-4190B43C03EE}" destId="{D6393E0A-5A09-4008-96CD-2B0767865A74}" srcOrd="1" destOrd="0" presId="urn:microsoft.com/office/officeart/2005/8/layout/list1"/>
    <dgm:cxn modelId="{1838301B-E16A-4621-B498-B2E3EDF13B15}" type="presParOf" srcId="{ED8FD088-8C57-4A88-9CE2-7F482C616A16}" destId="{02914FF7-BF33-42D9-9530-51410C47A778}" srcOrd="17" destOrd="0" presId="urn:microsoft.com/office/officeart/2005/8/layout/list1"/>
    <dgm:cxn modelId="{6D6C1099-4970-45ED-AA1C-8F36F0707B15}" type="presParOf" srcId="{ED8FD088-8C57-4A88-9CE2-7F482C616A16}" destId="{65784F77-DFD5-45D0-A3E5-34532901A126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AF7969-79FC-4517-AD0A-B468757375C2}" type="doc">
      <dgm:prSet loTypeId="urn:microsoft.com/office/officeart/2005/8/layout/target3" loCatId="relationship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3C2CBBA-8DEC-4923-AA5E-7339F9463A00}">
      <dgm:prSet phldrT="[Текст]" custT="1"/>
      <dgm:spPr/>
      <dgm:t>
        <a:bodyPr/>
        <a:lstStyle/>
        <a:p>
          <a:r>
            <a:rPr lang="ru-RU" sz="1800" dirty="0" smtClean="0"/>
            <a:t>Востребованность общения в Интернете продиктована отсутствием удовлетворенности школьников от личного общения и поиском других путей успешной социализации личности.</a:t>
          </a:r>
          <a:endParaRPr lang="ru-RU" sz="1800" dirty="0"/>
        </a:p>
      </dgm:t>
    </dgm:pt>
    <dgm:pt modelId="{1A440CF2-E91A-493F-AFC1-511E4F254B36}" type="parTrans" cxnId="{69F7A510-B430-4692-8469-7C39E8451D7B}">
      <dgm:prSet/>
      <dgm:spPr/>
      <dgm:t>
        <a:bodyPr/>
        <a:lstStyle/>
        <a:p>
          <a:endParaRPr lang="ru-RU"/>
        </a:p>
      </dgm:t>
    </dgm:pt>
    <dgm:pt modelId="{FEFE1930-4E63-4FAC-8C2F-CE694B46BBA1}" type="sibTrans" cxnId="{69F7A510-B430-4692-8469-7C39E8451D7B}">
      <dgm:prSet/>
      <dgm:spPr/>
      <dgm:t>
        <a:bodyPr/>
        <a:lstStyle/>
        <a:p>
          <a:endParaRPr lang="ru-RU"/>
        </a:p>
      </dgm:t>
    </dgm:pt>
    <dgm:pt modelId="{1CCAEDBB-7057-477E-BCDB-2EE82CD4ACE2}">
      <dgm:prSet custT="1"/>
      <dgm:spPr/>
      <dgm:t>
        <a:bodyPr/>
        <a:lstStyle/>
        <a:p>
          <a:r>
            <a:rPr lang="ru-RU" sz="1800" dirty="0" smtClean="0"/>
            <a:t>Появилась новая форма языкового взаимодействия - письменная разговорная речь.</a:t>
          </a:r>
          <a:endParaRPr lang="ru-RU" sz="1800" dirty="0"/>
        </a:p>
      </dgm:t>
    </dgm:pt>
    <dgm:pt modelId="{538EFBC8-9E27-40D8-A74E-6116CB6DF327}" type="parTrans" cxnId="{528DD4E8-7926-44D2-BB74-487A21E70FAD}">
      <dgm:prSet/>
      <dgm:spPr/>
      <dgm:t>
        <a:bodyPr/>
        <a:lstStyle/>
        <a:p>
          <a:endParaRPr lang="ru-RU"/>
        </a:p>
      </dgm:t>
    </dgm:pt>
    <dgm:pt modelId="{10782E94-E6C0-4D67-BF40-C8D111B61F94}" type="sibTrans" cxnId="{528DD4E8-7926-44D2-BB74-487A21E70FAD}">
      <dgm:prSet/>
      <dgm:spPr/>
      <dgm:t>
        <a:bodyPr/>
        <a:lstStyle/>
        <a:p>
          <a:endParaRPr lang="ru-RU"/>
        </a:p>
      </dgm:t>
    </dgm:pt>
    <dgm:pt modelId="{D35ACF1F-8D59-46DC-86F8-5C2C8D104EFC}">
      <dgm:prSet custT="1"/>
      <dgm:spPr/>
      <dgm:t>
        <a:bodyPr/>
        <a:lstStyle/>
        <a:p>
          <a:r>
            <a:rPr lang="ru-RU" sz="1800" dirty="0" smtClean="0"/>
            <a:t>Появилась психологическая зависимость подростков от </a:t>
          </a:r>
          <a:r>
            <a:rPr lang="ru-RU" sz="1800" dirty="0" err="1" smtClean="0"/>
            <a:t>Интернет-общения</a:t>
          </a:r>
          <a:r>
            <a:rPr lang="ru-RU" sz="1800" dirty="0" smtClean="0"/>
            <a:t>.</a:t>
          </a:r>
          <a:endParaRPr lang="ru-RU" sz="1800" dirty="0"/>
        </a:p>
      </dgm:t>
    </dgm:pt>
    <dgm:pt modelId="{F0B327D3-CFA1-4309-A443-92C0024F2BFA}" type="parTrans" cxnId="{7FD6E6B0-A002-4619-BE32-29A81ABBFA18}">
      <dgm:prSet/>
      <dgm:spPr/>
      <dgm:t>
        <a:bodyPr/>
        <a:lstStyle/>
        <a:p>
          <a:endParaRPr lang="ru-RU"/>
        </a:p>
      </dgm:t>
    </dgm:pt>
    <dgm:pt modelId="{1919BBCD-77AD-4A2D-A621-96CC16EF0D10}" type="sibTrans" cxnId="{7FD6E6B0-A002-4619-BE32-29A81ABBFA18}">
      <dgm:prSet/>
      <dgm:spPr/>
      <dgm:t>
        <a:bodyPr/>
        <a:lstStyle/>
        <a:p>
          <a:endParaRPr lang="ru-RU"/>
        </a:p>
      </dgm:t>
    </dgm:pt>
    <dgm:pt modelId="{3D6EAFC0-3DF5-47CA-A4FF-4D4F33345294}" type="pres">
      <dgm:prSet presAssocID="{AFAF7969-79FC-4517-AD0A-B468757375C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735FBD-7E11-4041-B184-65F282D8B72D}" type="pres">
      <dgm:prSet presAssocID="{D3C2CBBA-8DEC-4923-AA5E-7339F9463A00}" presName="circle1" presStyleLbl="node1" presStyleIdx="0" presStyleCnt="3"/>
      <dgm:spPr/>
    </dgm:pt>
    <dgm:pt modelId="{8726C131-015B-433E-8A37-F83B2A5D591D}" type="pres">
      <dgm:prSet presAssocID="{D3C2CBBA-8DEC-4923-AA5E-7339F9463A00}" presName="space" presStyleCnt="0"/>
      <dgm:spPr/>
    </dgm:pt>
    <dgm:pt modelId="{4AB0CB42-E45B-44E6-ACE0-5569332F5E21}" type="pres">
      <dgm:prSet presAssocID="{D3C2CBBA-8DEC-4923-AA5E-7339F9463A00}" presName="rect1" presStyleLbl="alignAcc1" presStyleIdx="0" presStyleCnt="3" custScaleY="100000" custLinFactNeighborX="67857" custLinFactNeighborY="-38889"/>
      <dgm:spPr/>
      <dgm:t>
        <a:bodyPr/>
        <a:lstStyle/>
        <a:p>
          <a:endParaRPr lang="ru-RU"/>
        </a:p>
      </dgm:t>
    </dgm:pt>
    <dgm:pt modelId="{D641EB8D-25B8-447A-8727-3DBDA58D98B0}" type="pres">
      <dgm:prSet presAssocID="{1CCAEDBB-7057-477E-BCDB-2EE82CD4ACE2}" presName="vertSpace2" presStyleLbl="node1" presStyleIdx="0" presStyleCnt="3"/>
      <dgm:spPr/>
    </dgm:pt>
    <dgm:pt modelId="{E03A9E1A-5F7E-437F-8CB8-41D1777AD930}" type="pres">
      <dgm:prSet presAssocID="{1CCAEDBB-7057-477E-BCDB-2EE82CD4ACE2}" presName="circle2" presStyleLbl="node1" presStyleIdx="1" presStyleCnt="3"/>
      <dgm:spPr/>
    </dgm:pt>
    <dgm:pt modelId="{6DEB835A-31C8-433A-9DBB-CB08004575CB}" type="pres">
      <dgm:prSet presAssocID="{1CCAEDBB-7057-477E-BCDB-2EE82CD4ACE2}" presName="rect2" presStyleLbl="alignAcc1" presStyleIdx="1" presStyleCnt="3" custScaleY="98214"/>
      <dgm:spPr/>
      <dgm:t>
        <a:bodyPr/>
        <a:lstStyle/>
        <a:p>
          <a:endParaRPr lang="ru-RU"/>
        </a:p>
      </dgm:t>
    </dgm:pt>
    <dgm:pt modelId="{B9A81314-1850-4E7E-B20E-935501D8218C}" type="pres">
      <dgm:prSet presAssocID="{D35ACF1F-8D59-46DC-86F8-5C2C8D104EFC}" presName="vertSpace3" presStyleLbl="node1" presStyleIdx="1" presStyleCnt="3"/>
      <dgm:spPr/>
    </dgm:pt>
    <dgm:pt modelId="{5CDA9A2A-EE77-405F-B3BA-F452E24BF274}" type="pres">
      <dgm:prSet presAssocID="{D35ACF1F-8D59-46DC-86F8-5C2C8D104EFC}" presName="circle3" presStyleLbl="node1" presStyleIdx="2" presStyleCnt="3"/>
      <dgm:spPr/>
    </dgm:pt>
    <dgm:pt modelId="{25D19080-6C25-4787-A80A-6C795EFCD40A}" type="pres">
      <dgm:prSet presAssocID="{D35ACF1F-8D59-46DC-86F8-5C2C8D104EFC}" presName="rect3" presStyleLbl="alignAcc1" presStyleIdx="2" presStyleCnt="3" custScaleY="107143"/>
      <dgm:spPr/>
      <dgm:t>
        <a:bodyPr/>
        <a:lstStyle/>
        <a:p>
          <a:endParaRPr lang="ru-RU"/>
        </a:p>
      </dgm:t>
    </dgm:pt>
    <dgm:pt modelId="{18E9C465-9533-4460-A8D8-F6DD4411A830}" type="pres">
      <dgm:prSet presAssocID="{D3C2CBBA-8DEC-4923-AA5E-7339F9463A0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60077-8187-405B-AB0D-C1A0DA944D12}" type="pres">
      <dgm:prSet presAssocID="{1CCAEDBB-7057-477E-BCDB-2EE82CD4ACE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33E47-CB5A-4200-9844-043B4A5419BC}" type="pres">
      <dgm:prSet presAssocID="{D35ACF1F-8D59-46DC-86F8-5C2C8D104EF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596301-CBEC-4B4C-8335-45D0FB1D5CC2}" type="presOf" srcId="{D35ACF1F-8D59-46DC-86F8-5C2C8D104EFC}" destId="{25D19080-6C25-4787-A80A-6C795EFCD40A}" srcOrd="0" destOrd="0" presId="urn:microsoft.com/office/officeart/2005/8/layout/target3"/>
    <dgm:cxn modelId="{CC83B487-5D33-4DB8-9076-A9D2C7F451AD}" type="presOf" srcId="{AFAF7969-79FC-4517-AD0A-B468757375C2}" destId="{3D6EAFC0-3DF5-47CA-A4FF-4D4F33345294}" srcOrd="0" destOrd="0" presId="urn:microsoft.com/office/officeart/2005/8/layout/target3"/>
    <dgm:cxn modelId="{69F7A510-B430-4692-8469-7C39E8451D7B}" srcId="{AFAF7969-79FC-4517-AD0A-B468757375C2}" destId="{D3C2CBBA-8DEC-4923-AA5E-7339F9463A00}" srcOrd="0" destOrd="0" parTransId="{1A440CF2-E91A-493F-AFC1-511E4F254B36}" sibTransId="{FEFE1930-4E63-4FAC-8C2F-CE694B46BBA1}"/>
    <dgm:cxn modelId="{528DD4E8-7926-44D2-BB74-487A21E70FAD}" srcId="{AFAF7969-79FC-4517-AD0A-B468757375C2}" destId="{1CCAEDBB-7057-477E-BCDB-2EE82CD4ACE2}" srcOrd="1" destOrd="0" parTransId="{538EFBC8-9E27-40D8-A74E-6116CB6DF327}" sibTransId="{10782E94-E6C0-4D67-BF40-C8D111B61F94}"/>
    <dgm:cxn modelId="{20AB432F-1F95-4444-A0A9-0EADCDAF6057}" type="presOf" srcId="{D3C2CBBA-8DEC-4923-AA5E-7339F9463A00}" destId="{18E9C465-9533-4460-A8D8-F6DD4411A830}" srcOrd="1" destOrd="0" presId="urn:microsoft.com/office/officeart/2005/8/layout/target3"/>
    <dgm:cxn modelId="{F1F8BCCE-E0B1-434E-9645-F47AF4704232}" type="presOf" srcId="{1CCAEDBB-7057-477E-BCDB-2EE82CD4ACE2}" destId="{13460077-8187-405B-AB0D-C1A0DA944D12}" srcOrd="1" destOrd="0" presId="urn:microsoft.com/office/officeart/2005/8/layout/target3"/>
    <dgm:cxn modelId="{C20317F2-141F-4CB0-93CE-3C0F01AD9ED3}" type="presOf" srcId="{1CCAEDBB-7057-477E-BCDB-2EE82CD4ACE2}" destId="{6DEB835A-31C8-433A-9DBB-CB08004575CB}" srcOrd="0" destOrd="0" presId="urn:microsoft.com/office/officeart/2005/8/layout/target3"/>
    <dgm:cxn modelId="{7FD6E6B0-A002-4619-BE32-29A81ABBFA18}" srcId="{AFAF7969-79FC-4517-AD0A-B468757375C2}" destId="{D35ACF1F-8D59-46DC-86F8-5C2C8D104EFC}" srcOrd="2" destOrd="0" parTransId="{F0B327D3-CFA1-4309-A443-92C0024F2BFA}" sibTransId="{1919BBCD-77AD-4A2D-A621-96CC16EF0D10}"/>
    <dgm:cxn modelId="{1C7448B6-7157-4F6D-B62A-FBD4DDBE96EC}" type="presOf" srcId="{D3C2CBBA-8DEC-4923-AA5E-7339F9463A00}" destId="{4AB0CB42-E45B-44E6-ACE0-5569332F5E21}" srcOrd="0" destOrd="0" presId="urn:microsoft.com/office/officeart/2005/8/layout/target3"/>
    <dgm:cxn modelId="{379EF7D0-1890-4D38-BFE8-22D38E645E2D}" type="presOf" srcId="{D35ACF1F-8D59-46DC-86F8-5C2C8D104EFC}" destId="{E9B33E47-CB5A-4200-9844-043B4A5419BC}" srcOrd="1" destOrd="0" presId="urn:microsoft.com/office/officeart/2005/8/layout/target3"/>
    <dgm:cxn modelId="{F063D7F7-D5DA-424C-ACC0-17E41FE2847A}" type="presParOf" srcId="{3D6EAFC0-3DF5-47CA-A4FF-4D4F33345294}" destId="{50735FBD-7E11-4041-B184-65F282D8B72D}" srcOrd="0" destOrd="0" presId="urn:microsoft.com/office/officeart/2005/8/layout/target3"/>
    <dgm:cxn modelId="{920E5E10-DDE4-4237-AA55-B8EB1E07D71A}" type="presParOf" srcId="{3D6EAFC0-3DF5-47CA-A4FF-4D4F33345294}" destId="{8726C131-015B-433E-8A37-F83B2A5D591D}" srcOrd="1" destOrd="0" presId="urn:microsoft.com/office/officeart/2005/8/layout/target3"/>
    <dgm:cxn modelId="{C8DCD4A1-409E-4845-8C2E-ECEE9970032E}" type="presParOf" srcId="{3D6EAFC0-3DF5-47CA-A4FF-4D4F33345294}" destId="{4AB0CB42-E45B-44E6-ACE0-5569332F5E21}" srcOrd="2" destOrd="0" presId="urn:microsoft.com/office/officeart/2005/8/layout/target3"/>
    <dgm:cxn modelId="{01EB15EA-B272-44F1-9290-F72D4BCABCDB}" type="presParOf" srcId="{3D6EAFC0-3DF5-47CA-A4FF-4D4F33345294}" destId="{D641EB8D-25B8-447A-8727-3DBDA58D98B0}" srcOrd="3" destOrd="0" presId="urn:microsoft.com/office/officeart/2005/8/layout/target3"/>
    <dgm:cxn modelId="{BCE85F51-176E-4182-9CC0-649DCF2493AA}" type="presParOf" srcId="{3D6EAFC0-3DF5-47CA-A4FF-4D4F33345294}" destId="{E03A9E1A-5F7E-437F-8CB8-41D1777AD930}" srcOrd="4" destOrd="0" presId="urn:microsoft.com/office/officeart/2005/8/layout/target3"/>
    <dgm:cxn modelId="{3399DC20-0843-4678-933B-CC177CBE53DA}" type="presParOf" srcId="{3D6EAFC0-3DF5-47CA-A4FF-4D4F33345294}" destId="{6DEB835A-31C8-433A-9DBB-CB08004575CB}" srcOrd="5" destOrd="0" presId="urn:microsoft.com/office/officeart/2005/8/layout/target3"/>
    <dgm:cxn modelId="{1FE6584E-2A94-46FD-8C45-B66D220D2702}" type="presParOf" srcId="{3D6EAFC0-3DF5-47CA-A4FF-4D4F33345294}" destId="{B9A81314-1850-4E7E-B20E-935501D8218C}" srcOrd="6" destOrd="0" presId="urn:microsoft.com/office/officeart/2005/8/layout/target3"/>
    <dgm:cxn modelId="{F1B03B64-B485-44F6-8DD3-21926DE6E3B0}" type="presParOf" srcId="{3D6EAFC0-3DF5-47CA-A4FF-4D4F33345294}" destId="{5CDA9A2A-EE77-405F-B3BA-F452E24BF274}" srcOrd="7" destOrd="0" presId="urn:microsoft.com/office/officeart/2005/8/layout/target3"/>
    <dgm:cxn modelId="{FC9D3635-CAF9-4F0C-9CF3-ECDD3DBA17BE}" type="presParOf" srcId="{3D6EAFC0-3DF5-47CA-A4FF-4D4F33345294}" destId="{25D19080-6C25-4787-A80A-6C795EFCD40A}" srcOrd="8" destOrd="0" presId="urn:microsoft.com/office/officeart/2005/8/layout/target3"/>
    <dgm:cxn modelId="{D02E5B57-4092-4F2C-8CD1-2168B35A9A9A}" type="presParOf" srcId="{3D6EAFC0-3DF5-47CA-A4FF-4D4F33345294}" destId="{18E9C465-9533-4460-A8D8-F6DD4411A830}" srcOrd="9" destOrd="0" presId="urn:microsoft.com/office/officeart/2005/8/layout/target3"/>
    <dgm:cxn modelId="{9A333DFA-F4FE-471B-B10C-BD488554283D}" type="presParOf" srcId="{3D6EAFC0-3DF5-47CA-A4FF-4D4F33345294}" destId="{13460077-8187-405B-AB0D-C1A0DA944D12}" srcOrd="10" destOrd="0" presId="urn:microsoft.com/office/officeart/2005/8/layout/target3"/>
    <dgm:cxn modelId="{05B59338-891B-4C10-9358-08D0E98FEEA5}" type="presParOf" srcId="{3D6EAFC0-3DF5-47CA-A4FF-4D4F33345294}" destId="{E9B33E47-CB5A-4200-9844-043B4A5419BC}" srcOrd="11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E9216B-43FB-4FA6-B457-1644366FAA55}" type="doc">
      <dgm:prSet loTypeId="urn:microsoft.com/office/officeart/2005/8/layout/target1" loCatId="relationship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E98376C-5E47-4722-8630-518A93C25009}">
      <dgm:prSet phldrT="[Текст]"/>
      <dgm:spPr/>
      <dgm:t>
        <a:bodyPr/>
        <a:lstStyle/>
        <a:p>
          <a:r>
            <a:rPr lang="ru-RU" dirty="0" smtClean="0"/>
            <a:t>Доступность</a:t>
          </a:r>
          <a:endParaRPr lang="ru-RU" dirty="0"/>
        </a:p>
      </dgm:t>
    </dgm:pt>
    <dgm:pt modelId="{AA74CDAC-32D3-4BC8-B629-069C75CA6A06}" type="parTrans" cxnId="{F0D39226-A637-4028-B839-22FAC66CAE85}">
      <dgm:prSet/>
      <dgm:spPr/>
      <dgm:t>
        <a:bodyPr/>
        <a:lstStyle/>
        <a:p>
          <a:endParaRPr lang="ru-RU"/>
        </a:p>
      </dgm:t>
    </dgm:pt>
    <dgm:pt modelId="{54BA7025-6AC3-4113-8173-F2CB640F9017}" type="sibTrans" cxnId="{F0D39226-A637-4028-B839-22FAC66CAE85}">
      <dgm:prSet/>
      <dgm:spPr/>
      <dgm:t>
        <a:bodyPr/>
        <a:lstStyle/>
        <a:p>
          <a:endParaRPr lang="ru-RU"/>
        </a:p>
      </dgm:t>
    </dgm:pt>
    <dgm:pt modelId="{8F1429E7-0D07-44F7-B2D0-E71CD5507F2A}">
      <dgm:prSet phldrT="[Текст]"/>
      <dgm:spPr/>
      <dgm:t>
        <a:bodyPr/>
        <a:lstStyle/>
        <a:p>
          <a:r>
            <a:rPr lang="ru-RU" dirty="0" smtClean="0"/>
            <a:t>Легкость поиска</a:t>
          </a:r>
          <a:endParaRPr lang="ru-RU" dirty="0"/>
        </a:p>
      </dgm:t>
    </dgm:pt>
    <dgm:pt modelId="{CB49A49C-128E-46A9-89C2-FAD7CFE9F849}" type="parTrans" cxnId="{D45E1B12-149E-4961-947B-1F9D208A9A75}">
      <dgm:prSet/>
      <dgm:spPr/>
      <dgm:t>
        <a:bodyPr/>
        <a:lstStyle/>
        <a:p>
          <a:endParaRPr lang="ru-RU"/>
        </a:p>
      </dgm:t>
    </dgm:pt>
    <dgm:pt modelId="{B5578DF7-2B6A-4042-8647-2289C52AE125}" type="sibTrans" cxnId="{D45E1B12-149E-4961-947B-1F9D208A9A75}">
      <dgm:prSet/>
      <dgm:spPr/>
      <dgm:t>
        <a:bodyPr/>
        <a:lstStyle/>
        <a:p>
          <a:endParaRPr lang="ru-RU"/>
        </a:p>
      </dgm:t>
    </dgm:pt>
    <dgm:pt modelId="{04FE80CA-2734-48E6-86F9-77B25A8CFFDD}">
      <dgm:prSet phldrT="[Текст]"/>
      <dgm:spPr/>
      <dgm:t>
        <a:bodyPr/>
        <a:lstStyle/>
        <a:p>
          <a:r>
            <a:rPr lang="ru-RU" dirty="0" smtClean="0"/>
            <a:t>Анонимность</a:t>
          </a:r>
          <a:endParaRPr lang="ru-RU" dirty="0"/>
        </a:p>
      </dgm:t>
    </dgm:pt>
    <dgm:pt modelId="{34985235-69E8-4FFA-AC14-F94B3C0E334A}" type="parTrans" cxnId="{8EEE09AF-6C91-48DA-953B-B4433ED5FE93}">
      <dgm:prSet/>
      <dgm:spPr/>
      <dgm:t>
        <a:bodyPr/>
        <a:lstStyle/>
        <a:p>
          <a:endParaRPr lang="ru-RU"/>
        </a:p>
      </dgm:t>
    </dgm:pt>
    <dgm:pt modelId="{9EC732CA-F0F2-4B46-B514-9CCFBDEBB35B}" type="sibTrans" cxnId="{8EEE09AF-6C91-48DA-953B-B4433ED5FE93}">
      <dgm:prSet/>
      <dgm:spPr/>
      <dgm:t>
        <a:bodyPr/>
        <a:lstStyle/>
        <a:p>
          <a:endParaRPr lang="ru-RU"/>
        </a:p>
      </dgm:t>
    </dgm:pt>
    <dgm:pt modelId="{6E419E9C-9DF1-4E74-8E76-A19D7038816D}">
      <dgm:prSet phldrT="[Текст]"/>
      <dgm:spPr/>
      <dgm:t>
        <a:bodyPr/>
        <a:lstStyle/>
        <a:p>
          <a:r>
            <a:rPr lang="ru-RU" dirty="0" smtClean="0"/>
            <a:t>Безответственность</a:t>
          </a:r>
          <a:endParaRPr lang="ru-RU" dirty="0"/>
        </a:p>
      </dgm:t>
    </dgm:pt>
    <dgm:pt modelId="{612F3D13-52AE-40FA-827D-BEC449896C85}" type="parTrans" cxnId="{25178FDC-4201-4FE6-8DEF-A3E8F6B71357}">
      <dgm:prSet/>
      <dgm:spPr/>
      <dgm:t>
        <a:bodyPr/>
        <a:lstStyle/>
        <a:p>
          <a:endParaRPr lang="ru-RU"/>
        </a:p>
      </dgm:t>
    </dgm:pt>
    <dgm:pt modelId="{5F242ED6-8386-4355-B3F5-AEC18DDB30B6}" type="sibTrans" cxnId="{25178FDC-4201-4FE6-8DEF-A3E8F6B71357}">
      <dgm:prSet/>
      <dgm:spPr/>
      <dgm:t>
        <a:bodyPr/>
        <a:lstStyle/>
        <a:p>
          <a:endParaRPr lang="ru-RU"/>
        </a:p>
      </dgm:t>
    </dgm:pt>
    <dgm:pt modelId="{4E6BA4EA-C5EE-4945-9465-94474144D85E}">
      <dgm:prSet phldrT="[Текст]"/>
      <dgm:spPr/>
      <dgm:t>
        <a:bodyPr/>
        <a:lstStyle/>
        <a:p>
          <a:r>
            <a:rPr lang="ru-RU" dirty="0" smtClean="0"/>
            <a:t>Свобода действий</a:t>
          </a:r>
          <a:endParaRPr lang="ru-RU" dirty="0"/>
        </a:p>
      </dgm:t>
    </dgm:pt>
    <dgm:pt modelId="{631A0D32-D1AB-4C9B-B2C2-FCBA60AE57F9}" type="parTrans" cxnId="{28D7D553-7264-4C6A-9933-7233DEDAB7AA}">
      <dgm:prSet/>
      <dgm:spPr/>
      <dgm:t>
        <a:bodyPr/>
        <a:lstStyle/>
        <a:p>
          <a:endParaRPr lang="ru-RU"/>
        </a:p>
      </dgm:t>
    </dgm:pt>
    <dgm:pt modelId="{DC626724-84C9-4BBF-820A-0B1765854BC2}" type="sibTrans" cxnId="{28D7D553-7264-4C6A-9933-7233DEDAB7AA}">
      <dgm:prSet/>
      <dgm:spPr/>
      <dgm:t>
        <a:bodyPr/>
        <a:lstStyle/>
        <a:p>
          <a:endParaRPr lang="ru-RU"/>
        </a:p>
      </dgm:t>
    </dgm:pt>
    <dgm:pt modelId="{4C170FEC-9936-40E4-AED8-492BEBA75689}" type="pres">
      <dgm:prSet presAssocID="{7FE9216B-43FB-4FA6-B457-1644366FAA55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385A3-5A9D-4927-B8F2-ED3CFA8753D1}" type="pres">
      <dgm:prSet presAssocID="{3E98376C-5E47-4722-8630-518A93C25009}" presName="circle1" presStyleLbl="lnNode1" presStyleIdx="0" presStyleCnt="5"/>
      <dgm:spPr/>
    </dgm:pt>
    <dgm:pt modelId="{F762DB75-BC6A-478E-9087-7596CE2F1B23}" type="pres">
      <dgm:prSet presAssocID="{3E98376C-5E47-4722-8630-518A93C25009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C2BB2-0A4F-4711-A8AE-D3E12634EECF}" type="pres">
      <dgm:prSet presAssocID="{3E98376C-5E47-4722-8630-518A93C25009}" presName="line1" presStyleLbl="callout" presStyleIdx="0" presStyleCnt="10"/>
      <dgm:spPr/>
    </dgm:pt>
    <dgm:pt modelId="{5289EE8C-C1BF-48C5-A28D-F5A71B080D91}" type="pres">
      <dgm:prSet presAssocID="{3E98376C-5E47-4722-8630-518A93C25009}" presName="d1" presStyleLbl="callout" presStyleIdx="1" presStyleCnt="10"/>
      <dgm:spPr/>
    </dgm:pt>
    <dgm:pt modelId="{58BD99C7-6984-4F66-9EBC-DF1B856D2B9D}" type="pres">
      <dgm:prSet presAssocID="{8F1429E7-0D07-44F7-B2D0-E71CD5507F2A}" presName="circle2" presStyleLbl="lnNode1" presStyleIdx="1" presStyleCnt="5"/>
      <dgm:spPr/>
    </dgm:pt>
    <dgm:pt modelId="{65601D10-D0DA-499E-8D12-D7EB53C4757F}" type="pres">
      <dgm:prSet presAssocID="{8F1429E7-0D07-44F7-B2D0-E71CD5507F2A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3B698-8443-487E-9D85-C5E6C65A7075}" type="pres">
      <dgm:prSet presAssocID="{8F1429E7-0D07-44F7-B2D0-E71CD5507F2A}" presName="line2" presStyleLbl="callout" presStyleIdx="2" presStyleCnt="10"/>
      <dgm:spPr/>
    </dgm:pt>
    <dgm:pt modelId="{597255EB-50FB-48E7-B548-31C225989FA4}" type="pres">
      <dgm:prSet presAssocID="{8F1429E7-0D07-44F7-B2D0-E71CD5507F2A}" presName="d2" presStyleLbl="callout" presStyleIdx="3" presStyleCnt="10"/>
      <dgm:spPr/>
    </dgm:pt>
    <dgm:pt modelId="{EE8B589D-4260-4B63-85A8-792C8BF914F7}" type="pres">
      <dgm:prSet presAssocID="{04FE80CA-2734-48E6-86F9-77B25A8CFFDD}" presName="circle3" presStyleLbl="lnNode1" presStyleIdx="2" presStyleCnt="5"/>
      <dgm:spPr/>
    </dgm:pt>
    <dgm:pt modelId="{6DFF93E9-9A73-4523-A48D-698493D59664}" type="pres">
      <dgm:prSet presAssocID="{04FE80CA-2734-48E6-86F9-77B25A8CFFDD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EE878-31F2-4DEB-9947-2D588DEBD808}" type="pres">
      <dgm:prSet presAssocID="{04FE80CA-2734-48E6-86F9-77B25A8CFFDD}" presName="line3" presStyleLbl="callout" presStyleIdx="4" presStyleCnt="10"/>
      <dgm:spPr/>
    </dgm:pt>
    <dgm:pt modelId="{3DF9A055-A8FF-4DA9-9D6D-2079C365C871}" type="pres">
      <dgm:prSet presAssocID="{04FE80CA-2734-48E6-86F9-77B25A8CFFDD}" presName="d3" presStyleLbl="callout" presStyleIdx="5" presStyleCnt="10"/>
      <dgm:spPr/>
    </dgm:pt>
    <dgm:pt modelId="{BF68D003-8BB9-4F4B-BCA8-7A7C332BC789}" type="pres">
      <dgm:prSet presAssocID="{6E419E9C-9DF1-4E74-8E76-A19D7038816D}" presName="circle4" presStyleLbl="lnNode1" presStyleIdx="3" presStyleCnt="5"/>
      <dgm:spPr/>
    </dgm:pt>
    <dgm:pt modelId="{8C0484E1-7109-43BF-BBEF-BEA4A8E75A2C}" type="pres">
      <dgm:prSet presAssocID="{6E419E9C-9DF1-4E74-8E76-A19D7038816D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F0314-39E0-4D08-94FB-30DB5C14E55A}" type="pres">
      <dgm:prSet presAssocID="{6E419E9C-9DF1-4E74-8E76-A19D7038816D}" presName="line4" presStyleLbl="callout" presStyleIdx="6" presStyleCnt="10"/>
      <dgm:spPr/>
    </dgm:pt>
    <dgm:pt modelId="{E7230230-3C98-43EE-8A45-82F164F7CB2C}" type="pres">
      <dgm:prSet presAssocID="{6E419E9C-9DF1-4E74-8E76-A19D7038816D}" presName="d4" presStyleLbl="callout" presStyleIdx="7" presStyleCnt="10"/>
      <dgm:spPr/>
    </dgm:pt>
    <dgm:pt modelId="{9BEAE7EA-7B20-464A-9731-9154D148A257}" type="pres">
      <dgm:prSet presAssocID="{4E6BA4EA-C5EE-4945-9465-94474144D85E}" presName="circle5" presStyleLbl="lnNode1" presStyleIdx="4" presStyleCnt="5"/>
      <dgm:spPr/>
    </dgm:pt>
    <dgm:pt modelId="{AA8DF795-BDE5-4A98-9718-CEC65286518B}" type="pres">
      <dgm:prSet presAssocID="{4E6BA4EA-C5EE-4945-9465-94474144D85E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72C33-58E1-45B6-9897-4055DA031577}" type="pres">
      <dgm:prSet presAssocID="{4E6BA4EA-C5EE-4945-9465-94474144D85E}" presName="line5" presStyleLbl="callout" presStyleIdx="8" presStyleCnt="10"/>
      <dgm:spPr/>
    </dgm:pt>
    <dgm:pt modelId="{38500B0F-5128-4355-82A0-87A5A15349CB}" type="pres">
      <dgm:prSet presAssocID="{4E6BA4EA-C5EE-4945-9465-94474144D85E}" presName="d5" presStyleLbl="callout" presStyleIdx="9" presStyleCnt="10"/>
      <dgm:spPr/>
    </dgm:pt>
  </dgm:ptLst>
  <dgm:cxnLst>
    <dgm:cxn modelId="{05B0AA5F-9B59-47A6-A695-7F4DB1ADC90D}" type="presOf" srcId="{04FE80CA-2734-48E6-86F9-77B25A8CFFDD}" destId="{6DFF93E9-9A73-4523-A48D-698493D59664}" srcOrd="0" destOrd="0" presId="urn:microsoft.com/office/officeart/2005/8/layout/target1"/>
    <dgm:cxn modelId="{C9D88090-AEDD-42AC-B37A-383C1D0B2D99}" type="presOf" srcId="{4E6BA4EA-C5EE-4945-9465-94474144D85E}" destId="{AA8DF795-BDE5-4A98-9718-CEC65286518B}" srcOrd="0" destOrd="0" presId="urn:microsoft.com/office/officeart/2005/8/layout/target1"/>
    <dgm:cxn modelId="{D45E1B12-149E-4961-947B-1F9D208A9A75}" srcId="{7FE9216B-43FB-4FA6-B457-1644366FAA55}" destId="{8F1429E7-0D07-44F7-B2D0-E71CD5507F2A}" srcOrd="1" destOrd="0" parTransId="{CB49A49C-128E-46A9-89C2-FAD7CFE9F849}" sibTransId="{B5578DF7-2B6A-4042-8647-2289C52AE125}"/>
    <dgm:cxn modelId="{FB37DBBC-BDBB-4FDA-84B4-65C368C8B6F7}" type="presOf" srcId="{6E419E9C-9DF1-4E74-8E76-A19D7038816D}" destId="{8C0484E1-7109-43BF-BBEF-BEA4A8E75A2C}" srcOrd="0" destOrd="0" presId="urn:microsoft.com/office/officeart/2005/8/layout/target1"/>
    <dgm:cxn modelId="{C3674084-57E0-4F26-83E7-C4DA597DFBC9}" type="presOf" srcId="{8F1429E7-0D07-44F7-B2D0-E71CD5507F2A}" destId="{65601D10-D0DA-499E-8D12-D7EB53C4757F}" srcOrd="0" destOrd="0" presId="urn:microsoft.com/office/officeart/2005/8/layout/target1"/>
    <dgm:cxn modelId="{D060B387-773F-4641-8983-690D697C35D4}" type="presOf" srcId="{7FE9216B-43FB-4FA6-B457-1644366FAA55}" destId="{4C170FEC-9936-40E4-AED8-492BEBA75689}" srcOrd="0" destOrd="0" presId="urn:microsoft.com/office/officeart/2005/8/layout/target1"/>
    <dgm:cxn modelId="{8EEE09AF-6C91-48DA-953B-B4433ED5FE93}" srcId="{7FE9216B-43FB-4FA6-B457-1644366FAA55}" destId="{04FE80CA-2734-48E6-86F9-77B25A8CFFDD}" srcOrd="2" destOrd="0" parTransId="{34985235-69E8-4FFA-AC14-F94B3C0E334A}" sibTransId="{9EC732CA-F0F2-4B46-B514-9CCFBDEBB35B}"/>
    <dgm:cxn modelId="{25178FDC-4201-4FE6-8DEF-A3E8F6B71357}" srcId="{7FE9216B-43FB-4FA6-B457-1644366FAA55}" destId="{6E419E9C-9DF1-4E74-8E76-A19D7038816D}" srcOrd="3" destOrd="0" parTransId="{612F3D13-52AE-40FA-827D-BEC449896C85}" sibTransId="{5F242ED6-8386-4355-B3F5-AEC18DDB30B6}"/>
    <dgm:cxn modelId="{F0D39226-A637-4028-B839-22FAC66CAE85}" srcId="{7FE9216B-43FB-4FA6-B457-1644366FAA55}" destId="{3E98376C-5E47-4722-8630-518A93C25009}" srcOrd="0" destOrd="0" parTransId="{AA74CDAC-32D3-4BC8-B629-069C75CA6A06}" sibTransId="{54BA7025-6AC3-4113-8173-F2CB640F9017}"/>
    <dgm:cxn modelId="{FDBBD7BB-14E3-4ADA-A1BD-CFD9278628AF}" type="presOf" srcId="{3E98376C-5E47-4722-8630-518A93C25009}" destId="{F762DB75-BC6A-478E-9087-7596CE2F1B23}" srcOrd="0" destOrd="0" presId="urn:microsoft.com/office/officeart/2005/8/layout/target1"/>
    <dgm:cxn modelId="{28D7D553-7264-4C6A-9933-7233DEDAB7AA}" srcId="{7FE9216B-43FB-4FA6-B457-1644366FAA55}" destId="{4E6BA4EA-C5EE-4945-9465-94474144D85E}" srcOrd="4" destOrd="0" parTransId="{631A0D32-D1AB-4C9B-B2C2-FCBA60AE57F9}" sibTransId="{DC626724-84C9-4BBF-820A-0B1765854BC2}"/>
    <dgm:cxn modelId="{C49B0C27-9FA6-4F29-99E5-516E24ED10F3}" type="presParOf" srcId="{4C170FEC-9936-40E4-AED8-492BEBA75689}" destId="{85F385A3-5A9D-4927-B8F2-ED3CFA8753D1}" srcOrd="0" destOrd="0" presId="urn:microsoft.com/office/officeart/2005/8/layout/target1"/>
    <dgm:cxn modelId="{874E25CC-2064-4C85-A37C-F0BC18CBDB53}" type="presParOf" srcId="{4C170FEC-9936-40E4-AED8-492BEBA75689}" destId="{F762DB75-BC6A-478E-9087-7596CE2F1B23}" srcOrd="1" destOrd="0" presId="urn:microsoft.com/office/officeart/2005/8/layout/target1"/>
    <dgm:cxn modelId="{B40C6E4C-1072-4699-A573-28B00C268CF8}" type="presParOf" srcId="{4C170FEC-9936-40E4-AED8-492BEBA75689}" destId="{E8FC2BB2-0A4F-4711-A8AE-D3E12634EECF}" srcOrd="2" destOrd="0" presId="urn:microsoft.com/office/officeart/2005/8/layout/target1"/>
    <dgm:cxn modelId="{E20262FE-D159-4322-BF23-22B0110D9486}" type="presParOf" srcId="{4C170FEC-9936-40E4-AED8-492BEBA75689}" destId="{5289EE8C-C1BF-48C5-A28D-F5A71B080D91}" srcOrd="3" destOrd="0" presId="urn:microsoft.com/office/officeart/2005/8/layout/target1"/>
    <dgm:cxn modelId="{7EA81A37-983D-4265-8D9D-50F33C4CE837}" type="presParOf" srcId="{4C170FEC-9936-40E4-AED8-492BEBA75689}" destId="{58BD99C7-6984-4F66-9EBC-DF1B856D2B9D}" srcOrd="4" destOrd="0" presId="urn:microsoft.com/office/officeart/2005/8/layout/target1"/>
    <dgm:cxn modelId="{0D49CBA0-4F96-45D8-A3CE-0B5263E34077}" type="presParOf" srcId="{4C170FEC-9936-40E4-AED8-492BEBA75689}" destId="{65601D10-D0DA-499E-8D12-D7EB53C4757F}" srcOrd="5" destOrd="0" presId="urn:microsoft.com/office/officeart/2005/8/layout/target1"/>
    <dgm:cxn modelId="{90329667-159A-4579-8593-13333E775F57}" type="presParOf" srcId="{4C170FEC-9936-40E4-AED8-492BEBA75689}" destId="{8353B698-8443-487E-9D85-C5E6C65A7075}" srcOrd="6" destOrd="0" presId="urn:microsoft.com/office/officeart/2005/8/layout/target1"/>
    <dgm:cxn modelId="{07683509-A81B-4346-9FB5-FD263BD76A9C}" type="presParOf" srcId="{4C170FEC-9936-40E4-AED8-492BEBA75689}" destId="{597255EB-50FB-48E7-B548-31C225989FA4}" srcOrd="7" destOrd="0" presId="urn:microsoft.com/office/officeart/2005/8/layout/target1"/>
    <dgm:cxn modelId="{2616D51F-2F25-4AC6-A4FA-6A576F240511}" type="presParOf" srcId="{4C170FEC-9936-40E4-AED8-492BEBA75689}" destId="{EE8B589D-4260-4B63-85A8-792C8BF914F7}" srcOrd="8" destOrd="0" presId="urn:microsoft.com/office/officeart/2005/8/layout/target1"/>
    <dgm:cxn modelId="{D13BF312-5387-467D-BC2A-4125C3344DEC}" type="presParOf" srcId="{4C170FEC-9936-40E4-AED8-492BEBA75689}" destId="{6DFF93E9-9A73-4523-A48D-698493D59664}" srcOrd="9" destOrd="0" presId="urn:microsoft.com/office/officeart/2005/8/layout/target1"/>
    <dgm:cxn modelId="{60BC2881-9A15-48B2-A2F3-E3B6AC8C4D58}" type="presParOf" srcId="{4C170FEC-9936-40E4-AED8-492BEBA75689}" destId="{ABBEE878-31F2-4DEB-9947-2D588DEBD808}" srcOrd="10" destOrd="0" presId="urn:microsoft.com/office/officeart/2005/8/layout/target1"/>
    <dgm:cxn modelId="{61AC7126-6C0D-43DA-A556-D270F1B97C2B}" type="presParOf" srcId="{4C170FEC-9936-40E4-AED8-492BEBA75689}" destId="{3DF9A055-A8FF-4DA9-9D6D-2079C365C871}" srcOrd="11" destOrd="0" presId="urn:microsoft.com/office/officeart/2005/8/layout/target1"/>
    <dgm:cxn modelId="{190FFB9E-4312-47AF-B3A4-6B56CD93255E}" type="presParOf" srcId="{4C170FEC-9936-40E4-AED8-492BEBA75689}" destId="{BF68D003-8BB9-4F4B-BCA8-7A7C332BC789}" srcOrd="12" destOrd="0" presId="urn:microsoft.com/office/officeart/2005/8/layout/target1"/>
    <dgm:cxn modelId="{3FE52141-A7E6-4859-9F94-36EBE6B20C3A}" type="presParOf" srcId="{4C170FEC-9936-40E4-AED8-492BEBA75689}" destId="{8C0484E1-7109-43BF-BBEF-BEA4A8E75A2C}" srcOrd="13" destOrd="0" presId="urn:microsoft.com/office/officeart/2005/8/layout/target1"/>
    <dgm:cxn modelId="{9A571E50-DF46-4CFC-8C52-44C33F6BD670}" type="presParOf" srcId="{4C170FEC-9936-40E4-AED8-492BEBA75689}" destId="{67DF0314-39E0-4D08-94FB-30DB5C14E55A}" srcOrd="14" destOrd="0" presId="urn:microsoft.com/office/officeart/2005/8/layout/target1"/>
    <dgm:cxn modelId="{CA0CC29A-3E31-4795-83DA-A4D3CF065194}" type="presParOf" srcId="{4C170FEC-9936-40E4-AED8-492BEBA75689}" destId="{E7230230-3C98-43EE-8A45-82F164F7CB2C}" srcOrd="15" destOrd="0" presId="urn:microsoft.com/office/officeart/2005/8/layout/target1"/>
    <dgm:cxn modelId="{1D1C4C01-ACED-4893-AD43-E6C1525A33BB}" type="presParOf" srcId="{4C170FEC-9936-40E4-AED8-492BEBA75689}" destId="{9BEAE7EA-7B20-464A-9731-9154D148A257}" srcOrd="16" destOrd="0" presId="urn:microsoft.com/office/officeart/2005/8/layout/target1"/>
    <dgm:cxn modelId="{BED17992-FC28-4D61-A6EB-89861C8AA69A}" type="presParOf" srcId="{4C170FEC-9936-40E4-AED8-492BEBA75689}" destId="{AA8DF795-BDE5-4A98-9718-CEC65286518B}" srcOrd="17" destOrd="0" presId="urn:microsoft.com/office/officeart/2005/8/layout/target1"/>
    <dgm:cxn modelId="{924F0BE5-B0F0-4395-82F5-D245E88879DA}" type="presParOf" srcId="{4C170FEC-9936-40E4-AED8-492BEBA75689}" destId="{9A672C33-58E1-45B6-9897-4055DA031577}" srcOrd="18" destOrd="0" presId="urn:microsoft.com/office/officeart/2005/8/layout/target1"/>
    <dgm:cxn modelId="{D41C7DC3-1EA1-49ED-A8D2-6A20DDE3DFFD}" type="presParOf" srcId="{4C170FEC-9936-40E4-AED8-492BEBA75689}" destId="{38500B0F-5128-4355-82A0-87A5A15349CB}" srcOrd="19" destOrd="0" presId="urn:microsoft.com/office/officeart/2005/8/layout/targe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20B3D4-EA29-404E-BF04-5F861929716C}" type="doc">
      <dgm:prSet loTypeId="urn:microsoft.com/office/officeart/2005/8/layout/hierarchy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82ACB52-C092-4C8C-ACA7-C6A4CAB3E76A}">
      <dgm:prSet phldrT="[Текст]"/>
      <dgm:spPr/>
      <dgm:t>
        <a:bodyPr/>
        <a:lstStyle/>
        <a:p>
          <a:r>
            <a:rPr lang="ru-RU" dirty="0" smtClean="0"/>
            <a:t>+</a:t>
          </a:r>
          <a:endParaRPr lang="ru-RU" dirty="0"/>
        </a:p>
      </dgm:t>
    </dgm:pt>
    <dgm:pt modelId="{BD71A27A-5A66-47BC-8666-16625F4E6EBA}" type="parTrans" cxnId="{4C3F4430-EABA-4A33-B281-7BF5B70D221E}">
      <dgm:prSet/>
      <dgm:spPr/>
      <dgm:t>
        <a:bodyPr/>
        <a:lstStyle/>
        <a:p>
          <a:endParaRPr lang="ru-RU"/>
        </a:p>
      </dgm:t>
    </dgm:pt>
    <dgm:pt modelId="{8BDFF988-A607-40AF-8E7C-82B79B011713}" type="sibTrans" cxnId="{4C3F4430-EABA-4A33-B281-7BF5B70D221E}">
      <dgm:prSet/>
      <dgm:spPr/>
      <dgm:t>
        <a:bodyPr/>
        <a:lstStyle/>
        <a:p>
          <a:endParaRPr lang="ru-RU"/>
        </a:p>
      </dgm:t>
    </dgm:pt>
    <dgm:pt modelId="{75DD29B2-372F-4A83-B79A-487E33F1F21A}">
      <dgm:prSet phldrT="[Текст]"/>
      <dgm:spPr/>
      <dgm:t>
        <a:bodyPr/>
        <a:lstStyle/>
        <a:p>
          <a:r>
            <a:rPr lang="ru-RU" dirty="0" smtClean="0"/>
            <a:t>Новые друзья</a:t>
          </a:r>
          <a:endParaRPr lang="ru-RU" dirty="0"/>
        </a:p>
      </dgm:t>
    </dgm:pt>
    <dgm:pt modelId="{69EE63AA-3E51-4DBE-9CFC-D94D19C1A7B7}" type="parTrans" cxnId="{A605A1FE-A428-4D85-9EC1-19A20E178D5A}">
      <dgm:prSet/>
      <dgm:spPr/>
      <dgm:t>
        <a:bodyPr/>
        <a:lstStyle/>
        <a:p>
          <a:endParaRPr lang="ru-RU"/>
        </a:p>
      </dgm:t>
    </dgm:pt>
    <dgm:pt modelId="{7E3E2CC0-8F66-4DFD-AA98-FD426CA0B028}" type="sibTrans" cxnId="{A605A1FE-A428-4D85-9EC1-19A20E178D5A}">
      <dgm:prSet/>
      <dgm:spPr/>
      <dgm:t>
        <a:bodyPr/>
        <a:lstStyle/>
        <a:p>
          <a:endParaRPr lang="ru-RU"/>
        </a:p>
      </dgm:t>
    </dgm:pt>
    <dgm:pt modelId="{8A8CF5BD-0F2C-4917-9E6D-51A735709822}">
      <dgm:prSet phldrT="[Текст]"/>
      <dgm:spPr/>
      <dgm:t>
        <a:bodyPr/>
        <a:lstStyle/>
        <a:p>
          <a:r>
            <a:rPr lang="ru-RU" dirty="0" smtClean="0"/>
            <a:t>Безграничность </a:t>
          </a:r>
          <a:endParaRPr lang="ru-RU" dirty="0"/>
        </a:p>
      </dgm:t>
    </dgm:pt>
    <dgm:pt modelId="{3E0459DC-8569-45F6-9B2F-4E566394A2F7}" type="parTrans" cxnId="{FD2937F2-05A3-4687-A4CE-C230DF938017}">
      <dgm:prSet/>
      <dgm:spPr/>
      <dgm:t>
        <a:bodyPr/>
        <a:lstStyle/>
        <a:p>
          <a:endParaRPr lang="ru-RU"/>
        </a:p>
      </dgm:t>
    </dgm:pt>
    <dgm:pt modelId="{6F91B0AE-15A9-498D-8A3F-9A50E639253E}" type="sibTrans" cxnId="{FD2937F2-05A3-4687-A4CE-C230DF938017}">
      <dgm:prSet/>
      <dgm:spPr/>
      <dgm:t>
        <a:bodyPr/>
        <a:lstStyle/>
        <a:p>
          <a:endParaRPr lang="ru-RU"/>
        </a:p>
      </dgm:t>
    </dgm:pt>
    <dgm:pt modelId="{3EB2E459-D15F-4436-B51A-26494B4C5408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-</a:t>
          </a:r>
          <a:r>
            <a:rPr lang="ru-RU" dirty="0" smtClean="0"/>
            <a:t> </a:t>
          </a:r>
          <a:endParaRPr lang="ru-RU" dirty="0"/>
        </a:p>
      </dgm:t>
    </dgm:pt>
    <dgm:pt modelId="{D509202F-00CE-489D-AA8B-6BF99A214EC4}" type="parTrans" cxnId="{A4F92A81-03A7-4DCA-9E5E-B99B8A5EC3DD}">
      <dgm:prSet/>
      <dgm:spPr/>
      <dgm:t>
        <a:bodyPr/>
        <a:lstStyle/>
        <a:p>
          <a:endParaRPr lang="ru-RU"/>
        </a:p>
      </dgm:t>
    </dgm:pt>
    <dgm:pt modelId="{04287BDF-EAF4-4C65-9847-D779F52E3FE1}" type="sibTrans" cxnId="{A4F92A81-03A7-4DCA-9E5E-B99B8A5EC3DD}">
      <dgm:prSet/>
      <dgm:spPr/>
      <dgm:t>
        <a:bodyPr/>
        <a:lstStyle/>
        <a:p>
          <a:endParaRPr lang="ru-RU"/>
        </a:p>
      </dgm:t>
    </dgm:pt>
    <dgm:pt modelId="{0A6F66DF-BDF3-4DB9-B554-745E02F5B849}">
      <dgm:prSet phldrT="[Текст]"/>
      <dgm:spPr/>
      <dgm:t>
        <a:bodyPr/>
        <a:lstStyle/>
        <a:p>
          <a:r>
            <a:rPr lang="ru-RU" dirty="0" smtClean="0"/>
            <a:t>Безграмотность</a:t>
          </a:r>
          <a:endParaRPr lang="ru-RU" dirty="0"/>
        </a:p>
      </dgm:t>
    </dgm:pt>
    <dgm:pt modelId="{7B4634E4-CD8D-489F-8926-37E838BD8F5A}" type="parTrans" cxnId="{14D7888B-FD12-4529-945A-0B1CB4137B33}">
      <dgm:prSet/>
      <dgm:spPr/>
      <dgm:t>
        <a:bodyPr/>
        <a:lstStyle/>
        <a:p>
          <a:endParaRPr lang="ru-RU"/>
        </a:p>
      </dgm:t>
    </dgm:pt>
    <dgm:pt modelId="{37702CC0-EE3F-4B10-B976-AD54BFEBB933}" type="sibTrans" cxnId="{14D7888B-FD12-4529-945A-0B1CB4137B33}">
      <dgm:prSet/>
      <dgm:spPr/>
      <dgm:t>
        <a:bodyPr/>
        <a:lstStyle/>
        <a:p>
          <a:endParaRPr lang="ru-RU"/>
        </a:p>
      </dgm:t>
    </dgm:pt>
    <dgm:pt modelId="{A2CFE5DC-C04F-446C-880F-08A492D1A6C0}">
      <dgm:prSet phldrT="[Текст]"/>
      <dgm:spPr/>
      <dgm:t>
        <a:bodyPr/>
        <a:lstStyle/>
        <a:p>
          <a:r>
            <a:rPr lang="ru-RU" dirty="0" smtClean="0"/>
            <a:t>Примитивизм</a:t>
          </a:r>
          <a:endParaRPr lang="ru-RU" dirty="0"/>
        </a:p>
      </dgm:t>
    </dgm:pt>
    <dgm:pt modelId="{1CB16266-4FC5-416E-AB1E-C2049D3B2EA1}" type="parTrans" cxnId="{8612A66D-0184-47E7-B6E9-A1B534E1AF4B}">
      <dgm:prSet/>
      <dgm:spPr/>
      <dgm:t>
        <a:bodyPr/>
        <a:lstStyle/>
        <a:p>
          <a:endParaRPr lang="ru-RU"/>
        </a:p>
      </dgm:t>
    </dgm:pt>
    <dgm:pt modelId="{D68D3479-5368-4BD2-81C5-75DB5FAA65E4}" type="sibTrans" cxnId="{8612A66D-0184-47E7-B6E9-A1B534E1AF4B}">
      <dgm:prSet/>
      <dgm:spPr/>
      <dgm:t>
        <a:bodyPr/>
        <a:lstStyle/>
        <a:p>
          <a:endParaRPr lang="ru-RU"/>
        </a:p>
      </dgm:t>
    </dgm:pt>
    <dgm:pt modelId="{F7AB4107-09FA-4B21-AE08-E9D3DDCEBBC0}">
      <dgm:prSet phldrT="[Текст]"/>
      <dgm:spPr/>
      <dgm:t>
        <a:bodyPr/>
        <a:lstStyle/>
        <a:p>
          <a:r>
            <a:rPr lang="ru-RU" dirty="0" smtClean="0"/>
            <a:t>Популярность</a:t>
          </a:r>
          <a:endParaRPr lang="ru-RU" dirty="0"/>
        </a:p>
      </dgm:t>
    </dgm:pt>
    <dgm:pt modelId="{02F58FEA-A1F1-4293-8B1A-AAF0F64A333A}" type="parTrans" cxnId="{7F58B9D5-4A23-4128-A6C5-992751FAF9EA}">
      <dgm:prSet/>
      <dgm:spPr/>
      <dgm:t>
        <a:bodyPr/>
        <a:lstStyle/>
        <a:p>
          <a:endParaRPr lang="ru-RU"/>
        </a:p>
      </dgm:t>
    </dgm:pt>
    <dgm:pt modelId="{EE306F3A-C7FB-4CC1-820B-2F30BD4DE87F}" type="sibTrans" cxnId="{7F58B9D5-4A23-4128-A6C5-992751FAF9EA}">
      <dgm:prSet/>
      <dgm:spPr/>
      <dgm:t>
        <a:bodyPr/>
        <a:lstStyle/>
        <a:p>
          <a:endParaRPr lang="ru-RU"/>
        </a:p>
      </dgm:t>
    </dgm:pt>
    <dgm:pt modelId="{C11829E7-4923-41BF-B957-2439DE121E1A}">
      <dgm:prSet phldrT="[Текст]"/>
      <dgm:spPr/>
      <dgm:t>
        <a:bodyPr/>
        <a:lstStyle/>
        <a:p>
          <a:r>
            <a:rPr lang="ru-RU" dirty="0" err="1" smtClean="0"/>
            <a:t>Бездуховность</a:t>
          </a:r>
          <a:endParaRPr lang="ru-RU" dirty="0"/>
        </a:p>
      </dgm:t>
    </dgm:pt>
    <dgm:pt modelId="{76B6B540-ADFF-4D43-993B-EC4893AEF9AC}" type="parTrans" cxnId="{08AEBD28-094D-49D2-B898-8D4E964E36A0}">
      <dgm:prSet/>
      <dgm:spPr/>
      <dgm:t>
        <a:bodyPr/>
        <a:lstStyle/>
        <a:p>
          <a:endParaRPr lang="ru-RU"/>
        </a:p>
      </dgm:t>
    </dgm:pt>
    <dgm:pt modelId="{80CA55E0-39AC-4F21-A104-F9FEB02F498F}" type="sibTrans" cxnId="{08AEBD28-094D-49D2-B898-8D4E964E36A0}">
      <dgm:prSet/>
      <dgm:spPr/>
      <dgm:t>
        <a:bodyPr/>
        <a:lstStyle/>
        <a:p>
          <a:endParaRPr lang="ru-RU"/>
        </a:p>
      </dgm:t>
    </dgm:pt>
    <dgm:pt modelId="{5FCD1DED-1147-4798-A6D3-5CB2D960FBA4}" type="pres">
      <dgm:prSet presAssocID="{8420B3D4-EA29-404E-BF04-5F86192971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E25FF2-5A8F-4BF9-B770-F412F9DC495D}" type="pres">
      <dgm:prSet presAssocID="{882ACB52-C092-4C8C-ACA7-C6A4CAB3E76A}" presName="root" presStyleCnt="0"/>
      <dgm:spPr/>
    </dgm:pt>
    <dgm:pt modelId="{392DEEC3-198C-41FF-8023-72DFAAD02634}" type="pres">
      <dgm:prSet presAssocID="{882ACB52-C092-4C8C-ACA7-C6A4CAB3E76A}" presName="rootComposite" presStyleCnt="0"/>
      <dgm:spPr/>
    </dgm:pt>
    <dgm:pt modelId="{E2495A81-5C16-4894-9970-6F98937427B6}" type="pres">
      <dgm:prSet presAssocID="{882ACB52-C092-4C8C-ACA7-C6A4CAB3E76A}" presName="rootText" presStyleLbl="node1" presStyleIdx="0" presStyleCnt="2"/>
      <dgm:spPr/>
      <dgm:t>
        <a:bodyPr/>
        <a:lstStyle/>
        <a:p>
          <a:endParaRPr lang="ru-RU"/>
        </a:p>
      </dgm:t>
    </dgm:pt>
    <dgm:pt modelId="{74D5B066-25B8-4462-92DB-2659C53AB84C}" type="pres">
      <dgm:prSet presAssocID="{882ACB52-C092-4C8C-ACA7-C6A4CAB3E76A}" presName="rootConnector" presStyleLbl="node1" presStyleIdx="0" presStyleCnt="2"/>
      <dgm:spPr/>
      <dgm:t>
        <a:bodyPr/>
        <a:lstStyle/>
        <a:p>
          <a:endParaRPr lang="ru-RU"/>
        </a:p>
      </dgm:t>
    </dgm:pt>
    <dgm:pt modelId="{98FC5092-8AD6-414C-B002-E727A2A5DCB8}" type="pres">
      <dgm:prSet presAssocID="{882ACB52-C092-4C8C-ACA7-C6A4CAB3E76A}" presName="childShape" presStyleCnt="0"/>
      <dgm:spPr/>
    </dgm:pt>
    <dgm:pt modelId="{B7D3925E-635B-4C06-A83F-4F91F715A038}" type="pres">
      <dgm:prSet presAssocID="{69EE63AA-3E51-4DBE-9CFC-D94D19C1A7B7}" presName="Name13" presStyleLbl="parChTrans1D2" presStyleIdx="0" presStyleCnt="6"/>
      <dgm:spPr/>
      <dgm:t>
        <a:bodyPr/>
        <a:lstStyle/>
        <a:p>
          <a:endParaRPr lang="ru-RU"/>
        </a:p>
      </dgm:t>
    </dgm:pt>
    <dgm:pt modelId="{A4FC244C-6F00-4881-B058-8F53B3A4B577}" type="pres">
      <dgm:prSet presAssocID="{75DD29B2-372F-4A83-B79A-487E33F1F21A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7E732-A240-4198-9237-107C7B7701AA}" type="pres">
      <dgm:prSet presAssocID="{3E0459DC-8569-45F6-9B2F-4E566394A2F7}" presName="Name13" presStyleLbl="parChTrans1D2" presStyleIdx="1" presStyleCnt="6"/>
      <dgm:spPr/>
      <dgm:t>
        <a:bodyPr/>
        <a:lstStyle/>
        <a:p>
          <a:endParaRPr lang="ru-RU"/>
        </a:p>
      </dgm:t>
    </dgm:pt>
    <dgm:pt modelId="{CAD67AD9-AC4B-4C01-842C-0655D0CA2CA1}" type="pres">
      <dgm:prSet presAssocID="{8A8CF5BD-0F2C-4917-9E6D-51A735709822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A29CB-9351-4C57-8286-1C1FD1E7CCDF}" type="pres">
      <dgm:prSet presAssocID="{02F58FEA-A1F1-4293-8B1A-AAF0F64A333A}" presName="Name13" presStyleLbl="parChTrans1D2" presStyleIdx="2" presStyleCnt="6"/>
      <dgm:spPr/>
      <dgm:t>
        <a:bodyPr/>
        <a:lstStyle/>
        <a:p>
          <a:endParaRPr lang="ru-RU"/>
        </a:p>
      </dgm:t>
    </dgm:pt>
    <dgm:pt modelId="{DF653C78-8923-4AA9-884A-09C3413F8747}" type="pres">
      <dgm:prSet presAssocID="{F7AB4107-09FA-4B21-AE08-E9D3DDCEBBC0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D1984-78A1-4741-AA20-BD8CDD61560A}" type="pres">
      <dgm:prSet presAssocID="{3EB2E459-D15F-4436-B51A-26494B4C5408}" presName="root" presStyleCnt="0"/>
      <dgm:spPr/>
    </dgm:pt>
    <dgm:pt modelId="{C857D3A9-890F-4A57-89A3-8ACCA7AE64D9}" type="pres">
      <dgm:prSet presAssocID="{3EB2E459-D15F-4436-B51A-26494B4C5408}" presName="rootComposite" presStyleCnt="0"/>
      <dgm:spPr/>
    </dgm:pt>
    <dgm:pt modelId="{C45E0BDC-571A-41CF-B877-F783AF25B9E9}" type="pres">
      <dgm:prSet presAssocID="{3EB2E459-D15F-4436-B51A-26494B4C5408}" presName="rootText" presStyleLbl="node1" presStyleIdx="1" presStyleCnt="2"/>
      <dgm:spPr/>
      <dgm:t>
        <a:bodyPr/>
        <a:lstStyle/>
        <a:p>
          <a:endParaRPr lang="ru-RU"/>
        </a:p>
      </dgm:t>
    </dgm:pt>
    <dgm:pt modelId="{BDE12BAA-B608-4B6A-B91C-F2C83D34A618}" type="pres">
      <dgm:prSet presAssocID="{3EB2E459-D15F-4436-B51A-26494B4C5408}" presName="rootConnector" presStyleLbl="node1" presStyleIdx="1" presStyleCnt="2"/>
      <dgm:spPr/>
      <dgm:t>
        <a:bodyPr/>
        <a:lstStyle/>
        <a:p>
          <a:endParaRPr lang="ru-RU"/>
        </a:p>
      </dgm:t>
    </dgm:pt>
    <dgm:pt modelId="{BBB51DA9-0D10-4F42-AEC4-F46F610807D7}" type="pres">
      <dgm:prSet presAssocID="{3EB2E459-D15F-4436-B51A-26494B4C5408}" presName="childShape" presStyleCnt="0"/>
      <dgm:spPr/>
    </dgm:pt>
    <dgm:pt modelId="{13E47405-EE69-4AD8-B4AF-AB7ED83D1C75}" type="pres">
      <dgm:prSet presAssocID="{7B4634E4-CD8D-489F-8926-37E838BD8F5A}" presName="Name13" presStyleLbl="parChTrans1D2" presStyleIdx="3" presStyleCnt="6"/>
      <dgm:spPr/>
      <dgm:t>
        <a:bodyPr/>
        <a:lstStyle/>
        <a:p>
          <a:endParaRPr lang="ru-RU"/>
        </a:p>
      </dgm:t>
    </dgm:pt>
    <dgm:pt modelId="{59784BDD-9F09-4139-836C-A254CFD6DD80}" type="pres">
      <dgm:prSet presAssocID="{0A6F66DF-BDF3-4DB9-B554-745E02F5B849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1977A-5850-4C45-91E1-EDEF8D590148}" type="pres">
      <dgm:prSet presAssocID="{1CB16266-4FC5-416E-AB1E-C2049D3B2EA1}" presName="Name13" presStyleLbl="parChTrans1D2" presStyleIdx="4" presStyleCnt="6"/>
      <dgm:spPr/>
      <dgm:t>
        <a:bodyPr/>
        <a:lstStyle/>
        <a:p>
          <a:endParaRPr lang="ru-RU"/>
        </a:p>
      </dgm:t>
    </dgm:pt>
    <dgm:pt modelId="{0EC8C1D0-6C7A-42BE-8435-6AA84C99E927}" type="pres">
      <dgm:prSet presAssocID="{A2CFE5DC-C04F-446C-880F-08A492D1A6C0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C9EDE-1AA5-4578-96CB-CC927D71E99A}" type="pres">
      <dgm:prSet presAssocID="{76B6B540-ADFF-4D43-993B-EC4893AEF9AC}" presName="Name13" presStyleLbl="parChTrans1D2" presStyleIdx="5" presStyleCnt="6"/>
      <dgm:spPr/>
      <dgm:t>
        <a:bodyPr/>
        <a:lstStyle/>
        <a:p>
          <a:endParaRPr lang="ru-RU"/>
        </a:p>
      </dgm:t>
    </dgm:pt>
    <dgm:pt modelId="{FC6E55EE-3D7F-4224-A86A-105DEEE23D4D}" type="pres">
      <dgm:prSet presAssocID="{C11829E7-4923-41BF-B957-2439DE121E1A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6D282C-8BE9-4029-BB11-A76055B23E3B}" type="presOf" srcId="{75DD29B2-372F-4A83-B79A-487E33F1F21A}" destId="{A4FC244C-6F00-4881-B058-8F53B3A4B577}" srcOrd="0" destOrd="0" presId="urn:microsoft.com/office/officeart/2005/8/layout/hierarchy3"/>
    <dgm:cxn modelId="{6BCBADA3-80BF-48DB-A27B-CB9E961D7472}" type="presOf" srcId="{882ACB52-C092-4C8C-ACA7-C6A4CAB3E76A}" destId="{74D5B066-25B8-4462-92DB-2659C53AB84C}" srcOrd="1" destOrd="0" presId="urn:microsoft.com/office/officeart/2005/8/layout/hierarchy3"/>
    <dgm:cxn modelId="{FD2937F2-05A3-4687-A4CE-C230DF938017}" srcId="{882ACB52-C092-4C8C-ACA7-C6A4CAB3E76A}" destId="{8A8CF5BD-0F2C-4917-9E6D-51A735709822}" srcOrd="1" destOrd="0" parTransId="{3E0459DC-8569-45F6-9B2F-4E566394A2F7}" sibTransId="{6F91B0AE-15A9-498D-8A3F-9A50E639253E}"/>
    <dgm:cxn modelId="{4C3F4430-EABA-4A33-B281-7BF5B70D221E}" srcId="{8420B3D4-EA29-404E-BF04-5F861929716C}" destId="{882ACB52-C092-4C8C-ACA7-C6A4CAB3E76A}" srcOrd="0" destOrd="0" parTransId="{BD71A27A-5A66-47BC-8666-16625F4E6EBA}" sibTransId="{8BDFF988-A607-40AF-8E7C-82B79B011713}"/>
    <dgm:cxn modelId="{8856F9E5-F152-4905-8AA6-C977BADDD945}" type="presOf" srcId="{A2CFE5DC-C04F-446C-880F-08A492D1A6C0}" destId="{0EC8C1D0-6C7A-42BE-8435-6AA84C99E927}" srcOrd="0" destOrd="0" presId="urn:microsoft.com/office/officeart/2005/8/layout/hierarchy3"/>
    <dgm:cxn modelId="{74058B9C-D4D9-4D7B-878B-941E70AC7A6F}" type="presOf" srcId="{8420B3D4-EA29-404E-BF04-5F861929716C}" destId="{5FCD1DED-1147-4798-A6D3-5CB2D960FBA4}" srcOrd="0" destOrd="0" presId="urn:microsoft.com/office/officeart/2005/8/layout/hierarchy3"/>
    <dgm:cxn modelId="{36C20853-9B6F-4B53-84B6-1F217E0B734C}" type="presOf" srcId="{0A6F66DF-BDF3-4DB9-B554-745E02F5B849}" destId="{59784BDD-9F09-4139-836C-A254CFD6DD80}" srcOrd="0" destOrd="0" presId="urn:microsoft.com/office/officeart/2005/8/layout/hierarchy3"/>
    <dgm:cxn modelId="{6683FCE1-D6D7-4B25-B735-8FE16A280AE1}" type="presOf" srcId="{7B4634E4-CD8D-489F-8926-37E838BD8F5A}" destId="{13E47405-EE69-4AD8-B4AF-AB7ED83D1C75}" srcOrd="0" destOrd="0" presId="urn:microsoft.com/office/officeart/2005/8/layout/hierarchy3"/>
    <dgm:cxn modelId="{8612A66D-0184-47E7-B6E9-A1B534E1AF4B}" srcId="{3EB2E459-D15F-4436-B51A-26494B4C5408}" destId="{A2CFE5DC-C04F-446C-880F-08A492D1A6C0}" srcOrd="1" destOrd="0" parTransId="{1CB16266-4FC5-416E-AB1E-C2049D3B2EA1}" sibTransId="{D68D3479-5368-4BD2-81C5-75DB5FAA65E4}"/>
    <dgm:cxn modelId="{88850BD8-B8E1-4064-855D-0376693EDFEE}" type="presOf" srcId="{76B6B540-ADFF-4D43-993B-EC4893AEF9AC}" destId="{33DC9EDE-1AA5-4578-96CB-CC927D71E99A}" srcOrd="0" destOrd="0" presId="urn:microsoft.com/office/officeart/2005/8/layout/hierarchy3"/>
    <dgm:cxn modelId="{FE5FB164-F972-4768-B6CD-068E07B592F7}" type="presOf" srcId="{3EB2E459-D15F-4436-B51A-26494B4C5408}" destId="{BDE12BAA-B608-4B6A-B91C-F2C83D34A618}" srcOrd="1" destOrd="0" presId="urn:microsoft.com/office/officeart/2005/8/layout/hierarchy3"/>
    <dgm:cxn modelId="{A605A1FE-A428-4D85-9EC1-19A20E178D5A}" srcId="{882ACB52-C092-4C8C-ACA7-C6A4CAB3E76A}" destId="{75DD29B2-372F-4A83-B79A-487E33F1F21A}" srcOrd="0" destOrd="0" parTransId="{69EE63AA-3E51-4DBE-9CFC-D94D19C1A7B7}" sibTransId="{7E3E2CC0-8F66-4DFD-AA98-FD426CA0B028}"/>
    <dgm:cxn modelId="{14E6B32B-F9E4-49EC-BAE2-F81E82DC0B16}" type="presOf" srcId="{1CB16266-4FC5-416E-AB1E-C2049D3B2EA1}" destId="{E041977A-5850-4C45-91E1-EDEF8D590148}" srcOrd="0" destOrd="0" presId="urn:microsoft.com/office/officeart/2005/8/layout/hierarchy3"/>
    <dgm:cxn modelId="{7F58B9D5-4A23-4128-A6C5-992751FAF9EA}" srcId="{882ACB52-C092-4C8C-ACA7-C6A4CAB3E76A}" destId="{F7AB4107-09FA-4B21-AE08-E9D3DDCEBBC0}" srcOrd="2" destOrd="0" parTransId="{02F58FEA-A1F1-4293-8B1A-AAF0F64A333A}" sibTransId="{EE306F3A-C7FB-4CC1-820B-2F30BD4DE87F}"/>
    <dgm:cxn modelId="{664D2550-8B78-40F6-8FDC-C8D2BC19631E}" type="presOf" srcId="{02F58FEA-A1F1-4293-8B1A-AAF0F64A333A}" destId="{184A29CB-9351-4C57-8286-1C1FD1E7CCDF}" srcOrd="0" destOrd="0" presId="urn:microsoft.com/office/officeart/2005/8/layout/hierarchy3"/>
    <dgm:cxn modelId="{08AEBD28-094D-49D2-B898-8D4E964E36A0}" srcId="{3EB2E459-D15F-4436-B51A-26494B4C5408}" destId="{C11829E7-4923-41BF-B957-2439DE121E1A}" srcOrd="2" destOrd="0" parTransId="{76B6B540-ADFF-4D43-993B-EC4893AEF9AC}" sibTransId="{80CA55E0-39AC-4F21-A104-F9FEB02F498F}"/>
    <dgm:cxn modelId="{D40BBDCD-D135-4D03-8E00-B3EFDBF66029}" type="presOf" srcId="{3EB2E459-D15F-4436-B51A-26494B4C5408}" destId="{C45E0BDC-571A-41CF-B877-F783AF25B9E9}" srcOrd="0" destOrd="0" presId="urn:microsoft.com/office/officeart/2005/8/layout/hierarchy3"/>
    <dgm:cxn modelId="{A4F92A81-03A7-4DCA-9E5E-B99B8A5EC3DD}" srcId="{8420B3D4-EA29-404E-BF04-5F861929716C}" destId="{3EB2E459-D15F-4436-B51A-26494B4C5408}" srcOrd="1" destOrd="0" parTransId="{D509202F-00CE-489D-AA8B-6BF99A214EC4}" sibTransId="{04287BDF-EAF4-4C65-9847-D779F52E3FE1}"/>
    <dgm:cxn modelId="{5DCAFF17-65F7-4F4F-805F-F04B1989A393}" type="presOf" srcId="{F7AB4107-09FA-4B21-AE08-E9D3DDCEBBC0}" destId="{DF653C78-8923-4AA9-884A-09C3413F8747}" srcOrd="0" destOrd="0" presId="urn:microsoft.com/office/officeart/2005/8/layout/hierarchy3"/>
    <dgm:cxn modelId="{45D226DB-0176-45F4-A0AD-F8C2334A013E}" type="presOf" srcId="{69EE63AA-3E51-4DBE-9CFC-D94D19C1A7B7}" destId="{B7D3925E-635B-4C06-A83F-4F91F715A038}" srcOrd="0" destOrd="0" presId="urn:microsoft.com/office/officeart/2005/8/layout/hierarchy3"/>
    <dgm:cxn modelId="{14D7888B-FD12-4529-945A-0B1CB4137B33}" srcId="{3EB2E459-D15F-4436-B51A-26494B4C5408}" destId="{0A6F66DF-BDF3-4DB9-B554-745E02F5B849}" srcOrd="0" destOrd="0" parTransId="{7B4634E4-CD8D-489F-8926-37E838BD8F5A}" sibTransId="{37702CC0-EE3F-4B10-B976-AD54BFEBB933}"/>
    <dgm:cxn modelId="{4255B1E5-E168-492A-8083-819690271386}" type="presOf" srcId="{C11829E7-4923-41BF-B957-2439DE121E1A}" destId="{FC6E55EE-3D7F-4224-A86A-105DEEE23D4D}" srcOrd="0" destOrd="0" presId="urn:microsoft.com/office/officeart/2005/8/layout/hierarchy3"/>
    <dgm:cxn modelId="{5B6A0704-216F-497F-9A8D-84AAFF3D97AE}" type="presOf" srcId="{882ACB52-C092-4C8C-ACA7-C6A4CAB3E76A}" destId="{E2495A81-5C16-4894-9970-6F98937427B6}" srcOrd="0" destOrd="0" presId="urn:microsoft.com/office/officeart/2005/8/layout/hierarchy3"/>
    <dgm:cxn modelId="{53BC758C-4B72-456B-ACB9-7842B8EA67C9}" type="presOf" srcId="{3E0459DC-8569-45F6-9B2F-4E566394A2F7}" destId="{6BC7E732-A240-4198-9237-107C7B7701AA}" srcOrd="0" destOrd="0" presId="urn:microsoft.com/office/officeart/2005/8/layout/hierarchy3"/>
    <dgm:cxn modelId="{1FCDDB3C-440E-4DCF-9700-094248FDCA24}" type="presOf" srcId="{8A8CF5BD-0F2C-4917-9E6D-51A735709822}" destId="{CAD67AD9-AC4B-4C01-842C-0655D0CA2CA1}" srcOrd="0" destOrd="0" presId="urn:microsoft.com/office/officeart/2005/8/layout/hierarchy3"/>
    <dgm:cxn modelId="{316645D3-02E3-4F5F-8EF6-03B5AD4844A2}" type="presParOf" srcId="{5FCD1DED-1147-4798-A6D3-5CB2D960FBA4}" destId="{6AE25FF2-5A8F-4BF9-B770-F412F9DC495D}" srcOrd="0" destOrd="0" presId="urn:microsoft.com/office/officeart/2005/8/layout/hierarchy3"/>
    <dgm:cxn modelId="{E17CB406-11D5-4B5B-A620-B4D1BD4DE74D}" type="presParOf" srcId="{6AE25FF2-5A8F-4BF9-B770-F412F9DC495D}" destId="{392DEEC3-198C-41FF-8023-72DFAAD02634}" srcOrd="0" destOrd="0" presId="urn:microsoft.com/office/officeart/2005/8/layout/hierarchy3"/>
    <dgm:cxn modelId="{E6DB2137-BA10-48EB-9484-06A91F4D8CDE}" type="presParOf" srcId="{392DEEC3-198C-41FF-8023-72DFAAD02634}" destId="{E2495A81-5C16-4894-9970-6F98937427B6}" srcOrd="0" destOrd="0" presId="urn:microsoft.com/office/officeart/2005/8/layout/hierarchy3"/>
    <dgm:cxn modelId="{686954B3-AA82-4AA8-A3C4-1170DE4C6F8A}" type="presParOf" srcId="{392DEEC3-198C-41FF-8023-72DFAAD02634}" destId="{74D5B066-25B8-4462-92DB-2659C53AB84C}" srcOrd="1" destOrd="0" presId="urn:microsoft.com/office/officeart/2005/8/layout/hierarchy3"/>
    <dgm:cxn modelId="{3708547C-4B28-4170-A622-C7BA5BE0C585}" type="presParOf" srcId="{6AE25FF2-5A8F-4BF9-B770-F412F9DC495D}" destId="{98FC5092-8AD6-414C-B002-E727A2A5DCB8}" srcOrd="1" destOrd="0" presId="urn:microsoft.com/office/officeart/2005/8/layout/hierarchy3"/>
    <dgm:cxn modelId="{305AA818-364E-43C2-9615-BF30B13EF74E}" type="presParOf" srcId="{98FC5092-8AD6-414C-B002-E727A2A5DCB8}" destId="{B7D3925E-635B-4C06-A83F-4F91F715A038}" srcOrd="0" destOrd="0" presId="urn:microsoft.com/office/officeart/2005/8/layout/hierarchy3"/>
    <dgm:cxn modelId="{E6A7B65D-F13E-4138-8F62-1C4356713C74}" type="presParOf" srcId="{98FC5092-8AD6-414C-B002-E727A2A5DCB8}" destId="{A4FC244C-6F00-4881-B058-8F53B3A4B577}" srcOrd="1" destOrd="0" presId="urn:microsoft.com/office/officeart/2005/8/layout/hierarchy3"/>
    <dgm:cxn modelId="{BDA84BD4-CE6C-4C35-8BE6-60242B2B1B99}" type="presParOf" srcId="{98FC5092-8AD6-414C-B002-E727A2A5DCB8}" destId="{6BC7E732-A240-4198-9237-107C7B7701AA}" srcOrd="2" destOrd="0" presId="urn:microsoft.com/office/officeart/2005/8/layout/hierarchy3"/>
    <dgm:cxn modelId="{D05BE205-6E96-41B7-9601-CC6105649315}" type="presParOf" srcId="{98FC5092-8AD6-414C-B002-E727A2A5DCB8}" destId="{CAD67AD9-AC4B-4C01-842C-0655D0CA2CA1}" srcOrd="3" destOrd="0" presId="urn:microsoft.com/office/officeart/2005/8/layout/hierarchy3"/>
    <dgm:cxn modelId="{59404785-3F22-4091-B704-0101B16C3494}" type="presParOf" srcId="{98FC5092-8AD6-414C-B002-E727A2A5DCB8}" destId="{184A29CB-9351-4C57-8286-1C1FD1E7CCDF}" srcOrd="4" destOrd="0" presId="urn:microsoft.com/office/officeart/2005/8/layout/hierarchy3"/>
    <dgm:cxn modelId="{D48C43F8-D9F6-4CBC-BA2C-B52299A290A9}" type="presParOf" srcId="{98FC5092-8AD6-414C-B002-E727A2A5DCB8}" destId="{DF653C78-8923-4AA9-884A-09C3413F8747}" srcOrd="5" destOrd="0" presId="urn:microsoft.com/office/officeart/2005/8/layout/hierarchy3"/>
    <dgm:cxn modelId="{DFA0389E-8A63-43AC-934E-FFE029D109E0}" type="presParOf" srcId="{5FCD1DED-1147-4798-A6D3-5CB2D960FBA4}" destId="{C40D1984-78A1-4741-AA20-BD8CDD61560A}" srcOrd="1" destOrd="0" presId="urn:microsoft.com/office/officeart/2005/8/layout/hierarchy3"/>
    <dgm:cxn modelId="{21E45ADA-6207-4BC3-8B28-E6ECE80568C3}" type="presParOf" srcId="{C40D1984-78A1-4741-AA20-BD8CDD61560A}" destId="{C857D3A9-890F-4A57-89A3-8ACCA7AE64D9}" srcOrd="0" destOrd="0" presId="urn:microsoft.com/office/officeart/2005/8/layout/hierarchy3"/>
    <dgm:cxn modelId="{189AE619-3066-46F3-B48B-F90410A5772C}" type="presParOf" srcId="{C857D3A9-890F-4A57-89A3-8ACCA7AE64D9}" destId="{C45E0BDC-571A-41CF-B877-F783AF25B9E9}" srcOrd="0" destOrd="0" presId="urn:microsoft.com/office/officeart/2005/8/layout/hierarchy3"/>
    <dgm:cxn modelId="{E99CE87E-D77E-4FAC-B2BE-40AC50F2D47B}" type="presParOf" srcId="{C857D3A9-890F-4A57-89A3-8ACCA7AE64D9}" destId="{BDE12BAA-B608-4B6A-B91C-F2C83D34A618}" srcOrd="1" destOrd="0" presId="urn:microsoft.com/office/officeart/2005/8/layout/hierarchy3"/>
    <dgm:cxn modelId="{85E94799-BA62-468E-AE07-1D6B1BC2CE39}" type="presParOf" srcId="{C40D1984-78A1-4741-AA20-BD8CDD61560A}" destId="{BBB51DA9-0D10-4F42-AEC4-F46F610807D7}" srcOrd="1" destOrd="0" presId="urn:microsoft.com/office/officeart/2005/8/layout/hierarchy3"/>
    <dgm:cxn modelId="{CBFE486B-C7C8-4913-BF87-BE8F6772FDD8}" type="presParOf" srcId="{BBB51DA9-0D10-4F42-AEC4-F46F610807D7}" destId="{13E47405-EE69-4AD8-B4AF-AB7ED83D1C75}" srcOrd="0" destOrd="0" presId="urn:microsoft.com/office/officeart/2005/8/layout/hierarchy3"/>
    <dgm:cxn modelId="{2938AA2A-48FF-428F-880C-BEBFA925BDA5}" type="presParOf" srcId="{BBB51DA9-0D10-4F42-AEC4-F46F610807D7}" destId="{59784BDD-9F09-4139-836C-A254CFD6DD80}" srcOrd="1" destOrd="0" presId="urn:microsoft.com/office/officeart/2005/8/layout/hierarchy3"/>
    <dgm:cxn modelId="{3667C788-E8F7-4FE6-9AE7-BAAAFB82D072}" type="presParOf" srcId="{BBB51DA9-0D10-4F42-AEC4-F46F610807D7}" destId="{E041977A-5850-4C45-91E1-EDEF8D590148}" srcOrd="2" destOrd="0" presId="urn:microsoft.com/office/officeart/2005/8/layout/hierarchy3"/>
    <dgm:cxn modelId="{EDF74A26-1BC5-44AD-BCAE-832D016B4012}" type="presParOf" srcId="{BBB51DA9-0D10-4F42-AEC4-F46F610807D7}" destId="{0EC8C1D0-6C7A-42BE-8435-6AA84C99E927}" srcOrd="3" destOrd="0" presId="urn:microsoft.com/office/officeart/2005/8/layout/hierarchy3"/>
    <dgm:cxn modelId="{B47348DF-3F5C-4BA4-927B-30674B161746}" type="presParOf" srcId="{BBB51DA9-0D10-4F42-AEC4-F46F610807D7}" destId="{33DC9EDE-1AA5-4578-96CB-CC927D71E99A}" srcOrd="4" destOrd="0" presId="urn:microsoft.com/office/officeart/2005/8/layout/hierarchy3"/>
    <dgm:cxn modelId="{93435D93-1290-4958-AF99-2777EF865622}" type="presParOf" srcId="{BBB51DA9-0D10-4F42-AEC4-F46F610807D7}" destId="{FC6E55EE-3D7F-4224-A86A-105DEEE23D4D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1551F2-E31D-451B-9949-74C5C5C156F9}">
      <dsp:nvSpPr>
        <dsp:cNvPr id="0" name=""/>
        <dsp:cNvSpPr/>
      </dsp:nvSpPr>
      <dsp:spPr>
        <a:xfrm>
          <a:off x="0" y="443810"/>
          <a:ext cx="7696200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B9F881-B03D-48CF-B445-4554108A3846}">
      <dsp:nvSpPr>
        <dsp:cNvPr id="0" name=""/>
        <dsp:cNvSpPr/>
      </dsp:nvSpPr>
      <dsp:spPr>
        <a:xfrm>
          <a:off x="372408" y="70322"/>
          <a:ext cx="7318661" cy="6391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 падением грамотности учеников; </a:t>
          </a:r>
          <a:endParaRPr lang="ru-RU" sz="2000" kern="1200" dirty="0"/>
        </a:p>
      </dsp:txBody>
      <dsp:txXfrm>
        <a:off x="372408" y="70322"/>
        <a:ext cx="7318661" cy="639167"/>
      </dsp:txXfrm>
    </dsp:sp>
    <dsp:sp modelId="{DCAB0B04-667E-4E18-A666-5761D3D8BF6F}">
      <dsp:nvSpPr>
        <dsp:cNvPr id="0" name=""/>
        <dsp:cNvSpPr/>
      </dsp:nvSpPr>
      <dsp:spPr>
        <a:xfrm>
          <a:off x="0" y="1580014"/>
          <a:ext cx="7696200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CF1F63-54E9-4F59-8891-7D6F3D9AA667}">
      <dsp:nvSpPr>
        <dsp:cNvPr id="0" name=""/>
        <dsp:cNvSpPr/>
      </dsp:nvSpPr>
      <dsp:spPr>
        <a:xfrm>
          <a:off x="372408" y="994610"/>
          <a:ext cx="7318661" cy="8510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употреблением подростками лексики сетей не только в виртуальном пространстве, но и при вербальном взаимодействии;</a:t>
          </a:r>
          <a:endParaRPr lang="ru-RU" sz="2000" kern="1200" dirty="0"/>
        </a:p>
      </dsp:txBody>
      <dsp:txXfrm>
        <a:off x="372408" y="994610"/>
        <a:ext cx="7318661" cy="851084"/>
      </dsp:txXfrm>
    </dsp:sp>
    <dsp:sp modelId="{06DAD6B4-0FB0-4195-878F-0FD4E0D0CD85}">
      <dsp:nvSpPr>
        <dsp:cNvPr id="0" name=""/>
        <dsp:cNvSpPr/>
      </dsp:nvSpPr>
      <dsp:spPr>
        <a:xfrm>
          <a:off x="0" y="2504302"/>
          <a:ext cx="7696200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1D3310-67C6-486A-84E1-71696082F96E}">
      <dsp:nvSpPr>
        <dsp:cNvPr id="0" name=""/>
        <dsp:cNvSpPr/>
      </dsp:nvSpPr>
      <dsp:spPr>
        <a:xfrm>
          <a:off x="372408" y="2130814"/>
          <a:ext cx="7318661" cy="6391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 ограничением выражения мыслей и эмоций с помощью языка онлайна;</a:t>
          </a:r>
          <a:endParaRPr lang="ru-RU" sz="2000" kern="1200" dirty="0"/>
        </a:p>
      </dsp:txBody>
      <dsp:txXfrm>
        <a:off x="372408" y="2130814"/>
        <a:ext cx="7318661" cy="639167"/>
      </dsp:txXfrm>
    </dsp:sp>
    <dsp:sp modelId="{8413E442-65F3-4BC1-94AE-7C76B3B84F8E}">
      <dsp:nvSpPr>
        <dsp:cNvPr id="0" name=""/>
        <dsp:cNvSpPr/>
      </dsp:nvSpPr>
      <dsp:spPr>
        <a:xfrm>
          <a:off x="0" y="3428589"/>
          <a:ext cx="7696200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99A7E6-DC60-4A4A-ADB0-C7B1367E0C8D}">
      <dsp:nvSpPr>
        <dsp:cNvPr id="0" name=""/>
        <dsp:cNvSpPr/>
      </dsp:nvSpPr>
      <dsp:spPr>
        <a:xfrm>
          <a:off x="372408" y="3055102"/>
          <a:ext cx="7318661" cy="6391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психологической зависимостью подростков от </a:t>
          </a:r>
          <a:r>
            <a:rPr lang="ru-RU" sz="2000" kern="1200" dirty="0" err="1" smtClean="0"/>
            <a:t>онлайн</a:t>
          </a:r>
          <a:r>
            <a:rPr lang="ru-RU" sz="2000" kern="1200" dirty="0" smtClean="0"/>
            <a:t> – общения;</a:t>
          </a:r>
          <a:endParaRPr lang="ru-RU" sz="2000" kern="1200" dirty="0"/>
        </a:p>
      </dsp:txBody>
      <dsp:txXfrm>
        <a:off x="372408" y="3055102"/>
        <a:ext cx="7318661" cy="639167"/>
      </dsp:txXfrm>
    </dsp:sp>
    <dsp:sp modelId="{65784F77-DFD5-45D0-A3E5-34532901A126}">
      <dsp:nvSpPr>
        <dsp:cNvPr id="0" name=""/>
        <dsp:cNvSpPr/>
      </dsp:nvSpPr>
      <dsp:spPr>
        <a:xfrm>
          <a:off x="0" y="4352877"/>
          <a:ext cx="7696200" cy="45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393E0A-5A09-4008-96CD-2B0767865A74}">
      <dsp:nvSpPr>
        <dsp:cNvPr id="0" name=""/>
        <dsp:cNvSpPr/>
      </dsp:nvSpPr>
      <dsp:spPr>
        <a:xfrm>
          <a:off x="372408" y="3979389"/>
          <a:ext cx="7318661" cy="6391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снижением коммуникативной культуры школьников.</a:t>
          </a:r>
          <a:endParaRPr lang="ru-RU" sz="2000" kern="1200" dirty="0"/>
        </a:p>
      </dsp:txBody>
      <dsp:txXfrm>
        <a:off x="372408" y="3979389"/>
        <a:ext cx="7318661" cy="6391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735FBD-7E11-4041-B184-65F282D8B72D}">
      <dsp:nvSpPr>
        <dsp:cNvPr id="0" name=""/>
        <dsp:cNvSpPr/>
      </dsp:nvSpPr>
      <dsp:spPr>
        <a:xfrm>
          <a:off x="0" y="0"/>
          <a:ext cx="3200399" cy="320039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B0CB42-E45B-44E6-ACE0-5569332F5E21}">
      <dsp:nvSpPr>
        <dsp:cNvPr id="0" name=""/>
        <dsp:cNvSpPr/>
      </dsp:nvSpPr>
      <dsp:spPr>
        <a:xfrm>
          <a:off x="1600199" y="0"/>
          <a:ext cx="5867400" cy="320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Востребованность общения в Интернете продиктована отсутствием удовлетворенности школьников от личного общения и поиском других путей успешной социализации личности.</a:t>
          </a:r>
          <a:endParaRPr lang="ru-RU" sz="1800" kern="1200" dirty="0"/>
        </a:p>
      </dsp:txBody>
      <dsp:txXfrm>
        <a:off x="1600199" y="0"/>
        <a:ext cx="5867400" cy="960122"/>
      </dsp:txXfrm>
    </dsp:sp>
    <dsp:sp modelId="{E03A9E1A-5F7E-437F-8CB8-41D1777AD930}">
      <dsp:nvSpPr>
        <dsp:cNvPr id="0" name=""/>
        <dsp:cNvSpPr/>
      </dsp:nvSpPr>
      <dsp:spPr>
        <a:xfrm>
          <a:off x="560071" y="960122"/>
          <a:ext cx="2080257" cy="208025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312771"/>
            <a:satOff val="-24292"/>
            <a:lumOff val="1815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EB835A-31C8-433A-9DBB-CB08004575CB}">
      <dsp:nvSpPr>
        <dsp:cNvPr id="0" name=""/>
        <dsp:cNvSpPr/>
      </dsp:nvSpPr>
      <dsp:spPr>
        <a:xfrm>
          <a:off x="1600199" y="978698"/>
          <a:ext cx="5867400" cy="20431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Появилась новая форма языкового взаимодействия - письменная разговорная речь.</a:t>
          </a:r>
          <a:endParaRPr lang="ru-RU" sz="1800" kern="1200" dirty="0"/>
        </a:p>
      </dsp:txBody>
      <dsp:txXfrm>
        <a:off x="1600199" y="978698"/>
        <a:ext cx="5867400" cy="942971"/>
      </dsp:txXfrm>
    </dsp:sp>
    <dsp:sp modelId="{5CDA9A2A-EE77-405F-B3BA-F452E24BF274}">
      <dsp:nvSpPr>
        <dsp:cNvPr id="0" name=""/>
        <dsp:cNvSpPr/>
      </dsp:nvSpPr>
      <dsp:spPr>
        <a:xfrm>
          <a:off x="1120140" y="1920240"/>
          <a:ext cx="960119" cy="96011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625542"/>
            <a:satOff val="-48584"/>
            <a:lumOff val="3631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D19080-6C25-4787-A80A-6C795EFCD40A}">
      <dsp:nvSpPr>
        <dsp:cNvPr id="0" name=""/>
        <dsp:cNvSpPr/>
      </dsp:nvSpPr>
      <dsp:spPr>
        <a:xfrm>
          <a:off x="1600199" y="1885950"/>
          <a:ext cx="5867400" cy="1028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Появилась психологическая зависимость подростков от </a:t>
          </a:r>
          <a:r>
            <a:rPr lang="ru-RU" sz="1800" kern="1200" dirty="0" err="1" smtClean="0"/>
            <a:t>Интернет-общения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1600199" y="1885950"/>
        <a:ext cx="5867400" cy="10287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EAE7EA-7B20-464A-9731-9154D148A257}">
      <dsp:nvSpPr>
        <dsp:cNvPr id="0" name=""/>
        <dsp:cNvSpPr/>
      </dsp:nvSpPr>
      <dsp:spPr>
        <a:xfrm>
          <a:off x="387350" y="1141186"/>
          <a:ext cx="3924300" cy="392430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625542"/>
                <a:satOff val="-48584"/>
                <a:lumOff val="3631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625542"/>
                <a:satOff val="-48584"/>
                <a:lumOff val="3631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625542"/>
                <a:satOff val="-48584"/>
                <a:lumOff val="3631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8D003-8BB9-4F4B-BCA8-7A7C332BC789}">
      <dsp:nvSpPr>
        <dsp:cNvPr id="0" name=""/>
        <dsp:cNvSpPr/>
      </dsp:nvSpPr>
      <dsp:spPr>
        <a:xfrm>
          <a:off x="823274" y="1577110"/>
          <a:ext cx="3052451" cy="305245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469156"/>
                <a:satOff val="-36438"/>
                <a:lumOff val="2723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469156"/>
                <a:satOff val="-36438"/>
                <a:lumOff val="2723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469156"/>
                <a:satOff val="-36438"/>
                <a:lumOff val="2723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8B589D-4260-4B63-85A8-792C8BF914F7}">
      <dsp:nvSpPr>
        <dsp:cNvPr id="0" name=""/>
        <dsp:cNvSpPr/>
      </dsp:nvSpPr>
      <dsp:spPr>
        <a:xfrm>
          <a:off x="1259198" y="2013035"/>
          <a:ext cx="2180602" cy="218060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12771"/>
                <a:satOff val="-24292"/>
                <a:lumOff val="18155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12771"/>
                <a:satOff val="-24292"/>
                <a:lumOff val="1815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12771"/>
                <a:satOff val="-24292"/>
                <a:lumOff val="1815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BD99C7-6984-4F66-9EBC-DF1B856D2B9D}">
      <dsp:nvSpPr>
        <dsp:cNvPr id="0" name=""/>
        <dsp:cNvSpPr/>
      </dsp:nvSpPr>
      <dsp:spPr>
        <a:xfrm>
          <a:off x="1695450" y="2449286"/>
          <a:ext cx="1308100" cy="130810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56386"/>
                <a:satOff val="-12146"/>
                <a:lumOff val="907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56386"/>
                <a:satOff val="-12146"/>
                <a:lumOff val="907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56386"/>
                <a:satOff val="-12146"/>
                <a:lumOff val="9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F385A3-5A9D-4927-B8F2-ED3CFA8753D1}">
      <dsp:nvSpPr>
        <dsp:cNvPr id="0" name=""/>
        <dsp:cNvSpPr/>
      </dsp:nvSpPr>
      <dsp:spPr>
        <a:xfrm>
          <a:off x="2131374" y="2885210"/>
          <a:ext cx="436251" cy="43625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62DB75-BC6A-478E-9087-7596CE2F1B23}">
      <dsp:nvSpPr>
        <dsp:cNvPr id="0" name=""/>
        <dsp:cNvSpPr/>
      </dsp:nvSpPr>
      <dsp:spPr>
        <a:xfrm>
          <a:off x="4965700" y="166913"/>
          <a:ext cx="1962150" cy="69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Доступность</a:t>
          </a:r>
          <a:endParaRPr lang="ru-RU" sz="1500" kern="1200" dirty="0"/>
        </a:p>
      </dsp:txBody>
      <dsp:txXfrm>
        <a:off x="4965700" y="166913"/>
        <a:ext cx="1962150" cy="692769"/>
      </dsp:txXfrm>
    </dsp:sp>
    <dsp:sp modelId="{E8FC2BB2-0A4F-4711-A8AE-D3E12634EECF}">
      <dsp:nvSpPr>
        <dsp:cNvPr id="0" name=""/>
        <dsp:cNvSpPr/>
      </dsp:nvSpPr>
      <dsp:spPr>
        <a:xfrm>
          <a:off x="4475162" y="513298"/>
          <a:ext cx="4905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9EE8C-C1BF-48C5-A28D-F5A71B080D91}">
      <dsp:nvSpPr>
        <dsp:cNvPr id="0" name=""/>
        <dsp:cNvSpPr/>
      </dsp:nvSpPr>
      <dsp:spPr>
        <a:xfrm rot="5400000">
          <a:off x="2115677" y="747121"/>
          <a:ext cx="2590038" cy="212239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01D10-D0DA-499E-8D12-D7EB53C4757F}">
      <dsp:nvSpPr>
        <dsp:cNvPr id="0" name=""/>
        <dsp:cNvSpPr/>
      </dsp:nvSpPr>
      <dsp:spPr>
        <a:xfrm>
          <a:off x="4965700" y="899449"/>
          <a:ext cx="1962150" cy="69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Легкость поиска</a:t>
          </a:r>
          <a:endParaRPr lang="ru-RU" sz="1500" kern="1200" dirty="0"/>
        </a:p>
      </dsp:txBody>
      <dsp:txXfrm>
        <a:off x="4965700" y="899449"/>
        <a:ext cx="1962150" cy="692769"/>
      </dsp:txXfrm>
    </dsp:sp>
    <dsp:sp modelId="{8353B698-8443-487E-9D85-C5E6C65A7075}">
      <dsp:nvSpPr>
        <dsp:cNvPr id="0" name=""/>
        <dsp:cNvSpPr/>
      </dsp:nvSpPr>
      <dsp:spPr>
        <a:xfrm>
          <a:off x="4475162" y="1245834"/>
          <a:ext cx="4905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255EB-50FB-48E7-B548-31C225989FA4}">
      <dsp:nvSpPr>
        <dsp:cNvPr id="0" name=""/>
        <dsp:cNvSpPr/>
      </dsp:nvSpPr>
      <dsp:spPr>
        <a:xfrm rot="5400000">
          <a:off x="2496268" y="1423997"/>
          <a:ext cx="2156533" cy="179863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F93E9-9A73-4523-A48D-698493D59664}">
      <dsp:nvSpPr>
        <dsp:cNvPr id="0" name=""/>
        <dsp:cNvSpPr/>
      </dsp:nvSpPr>
      <dsp:spPr>
        <a:xfrm>
          <a:off x="4965700" y="1631985"/>
          <a:ext cx="1962150" cy="69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Анонимность</a:t>
          </a:r>
          <a:endParaRPr lang="ru-RU" sz="1500" kern="1200" dirty="0"/>
        </a:p>
      </dsp:txBody>
      <dsp:txXfrm>
        <a:off x="4965700" y="1631985"/>
        <a:ext cx="1962150" cy="692769"/>
      </dsp:txXfrm>
    </dsp:sp>
    <dsp:sp modelId="{ABBEE878-31F2-4DEB-9947-2D588DEBD808}">
      <dsp:nvSpPr>
        <dsp:cNvPr id="0" name=""/>
        <dsp:cNvSpPr/>
      </dsp:nvSpPr>
      <dsp:spPr>
        <a:xfrm>
          <a:off x="4475162" y="1978370"/>
          <a:ext cx="4905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9A055-A8FF-4DA9-9D6D-2079C365C871}">
      <dsp:nvSpPr>
        <dsp:cNvPr id="0" name=""/>
        <dsp:cNvSpPr/>
      </dsp:nvSpPr>
      <dsp:spPr>
        <a:xfrm rot="5400000">
          <a:off x="2869469" y="2073207"/>
          <a:ext cx="1700530" cy="151085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484E1-7109-43BF-BBEF-BEA4A8E75A2C}">
      <dsp:nvSpPr>
        <dsp:cNvPr id="0" name=""/>
        <dsp:cNvSpPr/>
      </dsp:nvSpPr>
      <dsp:spPr>
        <a:xfrm>
          <a:off x="4965700" y="2348824"/>
          <a:ext cx="1962150" cy="69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Безответственность</a:t>
          </a:r>
          <a:endParaRPr lang="ru-RU" sz="1500" kern="1200" dirty="0"/>
        </a:p>
      </dsp:txBody>
      <dsp:txXfrm>
        <a:off x="4965700" y="2348824"/>
        <a:ext cx="1962150" cy="692769"/>
      </dsp:txXfrm>
    </dsp:sp>
    <dsp:sp modelId="{67DF0314-39E0-4D08-94FB-30DB5C14E55A}">
      <dsp:nvSpPr>
        <dsp:cNvPr id="0" name=""/>
        <dsp:cNvSpPr/>
      </dsp:nvSpPr>
      <dsp:spPr>
        <a:xfrm>
          <a:off x="4475162" y="2695209"/>
          <a:ext cx="4905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30230-3C98-43EE-8A45-82F164F7CB2C}">
      <dsp:nvSpPr>
        <dsp:cNvPr id="0" name=""/>
        <dsp:cNvSpPr/>
      </dsp:nvSpPr>
      <dsp:spPr>
        <a:xfrm rot="5400000">
          <a:off x="3240970" y="2758652"/>
          <a:ext cx="1297635" cy="117074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DF795-BDE5-4A98-9718-CEC65286518B}">
      <dsp:nvSpPr>
        <dsp:cNvPr id="0" name=""/>
        <dsp:cNvSpPr/>
      </dsp:nvSpPr>
      <dsp:spPr>
        <a:xfrm>
          <a:off x="4965700" y="3044733"/>
          <a:ext cx="1962150" cy="69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Свобода действий</a:t>
          </a:r>
          <a:endParaRPr lang="ru-RU" sz="1500" kern="1200" dirty="0"/>
        </a:p>
      </dsp:txBody>
      <dsp:txXfrm>
        <a:off x="4965700" y="3044733"/>
        <a:ext cx="1962150" cy="692769"/>
      </dsp:txXfrm>
    </dsp:sp>
    <dsp:sp modelId="{9A672C33-58E1-45B6-9897-4055DA031577}">
      <dsp:nvSpPr>
        <dsp:cNvPr id="0" name=""/>
        <dsp:cNvSpPr/>
      </dsp:nvSpPr>
      <dsp:spPr>
        <a:xfrm>
          <a:off x="4475162" y="3391118"/>
          <a:ext cx="4905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00B0F-5128-4355-82A0-87A5A15349CB}">
      <dsp:nvSpPr>
        <dsp:cNvPr id="0" name=""/>
        <dsp:cNvSpPr/>
      </dsp:nvSpPr>
      <dsp:spPr>
        <a:xfrm rot="5400000">
          <a:off x="3592195" y="3423820"/>
          <a:ext cx="915670" cy="85026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495A81-5C16-4894-9970-6F98937427B6}">
      <dsp:nvSpPr>
        <dsp:cNvPr id="0" name=""/>
        <dsp:cNvSpPr/>
      </dsp:nvSpPr>
      <dsp:spPr>
        <a:xfrm>
          <a:off x="573746" y="2371"/>
          <a:ext cx="2233203" cy="1116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+</a:t>
          </a:r>
          <a:endParaRPr lang="ru-RU" sz="6500" kern="1200" dirty="0"/>
        </a:p>
      </dsp:txBody>
      <dsp:txXfrm>
        <a:off x="573746" y="2371"/>
        <a:ext cx="2233203" cy="1116601"/>
      </dsp:txXfrm>
    </dsp:sp>
    <dsp:sp modelId="{B7D3925E-635B-4C06-A83F-4F91F715A038}">
      <dsp:nvSpPr>
        <dsp:cNvPr id="0" name=""/>
        <dsp:cNvSpPr/>
      </dsp:nvSpPr>
      <dsp:spPr>
        <a:xfrm>
          <a:off x="797066" y="1118972"/>
          <a:ext cx="223320" cy="837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451"/>
              </a:lnTo>
              <a:lnTo>
                <a:pt x="223320" y="8374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C244C-6F00-4881-B058-8F53B3A4B577}">
      <dsp:nvSpPr>
        <dsp:cNvPr id="0" name=""/>
        <dsp:cNvSpPr/>
      </dsp:nvSpPr>
      <dsp:spPr>
        <a:xfrm>
          <a:off x="1020387" y="1398123"/>
          <a:ext cx="1786562" cy="1116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Новые друзья</a:t>
          </a:r>
          <a:endParaRPr lang="ru-RU" sz="1700" kern="1200" dirty="0"/>
        </a:p>
      </dsp:txBody>
      <dsp:txXfrm>
        <a:off x="1020387" y="1398123"/>
        <a:ext cx="1786562" cy="1116601"/>
      </dsp:txXfrm>
    </dsp:sp>
    <dsp:sp modelId="{6BC7E732-A240-4198-9237-107C7B7701AA}">
      <dsp:nvSpPr>
        <dsp:cNvPr id="0" name=""/>
        <dsp:cNvSpPr/>
      </dsp:nvSpPr>
      <dsp:spPr>
        <a:xfrm>
          <a:off x="797066" y="1118972"/>
          <a:ext cx="223320" cy="2233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203"/>
              </a:lnTo>
              <a:lnTo>
                <a:pt x="223320" y="22332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67AD9-AC4B-4C01-842C-0655D0CA2CA1}">
      <dsp:nvSpPr>
        <dsp:cNvPr id="0" name=""/>
        <dsp:cNvSpPr/>
      </dsp:nvSpPr>
      <dsp:spPr>
        <a:xfrm>
          <a:off x="1020387" y="2793875"/>
          <a:ext cx="1786562" cy="1116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Безграничность </a:t>
          </a:r>
          <a:endParaRPr lang="ru-RU" sz="1700" kern="1200" dirty="0"/>
        </a:p>
      </dsp:txBody>
      <dsp:txXfrm>
        <a:off x="1020387" y="2793875"/>
        <a:ext cx="1786562" cy="1116601"/>
      </dsp:txXfrm>
    </dsp:sp>
    <dsp:sp modelId="{184A29CB-9351-4C57-8286-1C1FD1E7CCDF}">
      <dsp:nvSpPr>
        <dsp:cNvPr id="0" name=""/>
        <dsp:cNvSpPr/>
      </dsp:nvSpPr>
      <dsp:spPr>
        <a:xfrm>
          <a:off x="797066" y="1118972"/>
          <a:ext cx="223320" cy="3628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955"/>
              </a:lnTo>
              <a:lnTo>
                <a:pt x="223320" y="36289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53C78-8923-4AA9-884A-09C3413F8747}">
      <dsp:nvSpPr>
        <dsp:cNvPr id="0" name=""/>
        <dsp:cNvSpPr/>
      </dsp:nvSpPr>
      <dsp:spPr>
        <a:xfrm>
          <a:off x="1020387" y="4189627"/>
          <a:ext cx="1786562" cy="1116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Популярность</a:t>
          </a:r>
          <a:endParaRPr lang="ru-RU" sz="1700" kern="1200" dirty="0"/>
        </a:p>
      </dsp:txBody>
      <dsp:txXfrm>
        <a:off x="1020387" y="4189627"/>
        <a:ext cx="1786562" cy="1116601"/>
      </dsp:txXfrm>
    </dsp:sp>
    <dsp:sp modelId="{C45E0BDC-571A-41CF-B877-F783AF25B9E9}">
      <dsp:nvSpPr>
        <dsp:cNvPr id="0" name=""/>
        <dsp:cNvSpPr/>
      </dsp:nvSpPr>
      <dsp:spPr>
        <a:xfrm>
          <a:off x="3365250" y="2371"/>
          <a:ext cx="2233203" cy="1116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C00000"/>
              </a:solidFill>
            </a:rPr>
            <a:t>-</a:t>
          </a: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3365250" y="2371"/>
        <a:ext cx="2233203" cy="1116601"/>
      </dsp:txXfrm>
    </dsp:sp>
    <dsp:sp modelId="{13E47405-EE69-4AD8-B4AF-AB7ED83D1C75}">
      <dsp:nvSpPr>
        <dsp:cNvPr id="0" name=""/>
        <dsp:cNvSpPr/>
      </dsp:nvSpPr>
      <dsp:spPr>
        <a:xfrm>
          <a:off x="3588570" y="1118972"/>
          <a:ext cx="223320" cy="837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451"/>
              </a:lnTo>
              <a:lnTo>
                <a:pt x="223320" y="8374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84BDD-9F09-4139-836C-A254CFD6DD80}">
      <dsp:nvSpPr>
        <dsp:cNvPr id="0" name=""/>
        <dsp:cNvSpPr/>
      </dsp:nvSpPr>
      <dsp:spPr>
        <a:xfrm>
          <a:off x="3811891" y="1398123"/>
          <a:ext cx="1786562" cy="1116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Безграмотность</a:t>
          </a:r>
          <a:endParaRPr lang="ru-RU" sz="1700" kern="1200" dirty="0"/>
        </a:p>
      </dsp:txBody>
      <dsp:txXfrm>
        <a:off x="3811891" y="1398123"/>
        <a:ext cx="1786562" cy="1116601"/>
      </dsp:txXfrm>
    </dsp:sp>
    <dsp:sp modelId="{E041977A-5850-4C45-91E1-EDEF8D590148}">
      <dsp:nvSpPr>
        <dsp:cNvPr id="0" name=""/>
        <dsp:cNvSpPr/>
      </dsp:nvSpPr>
      <dsp:spPr>
        <a:xfrm>
          <a:off x="3588570" y="1118972"/>
          <a:ext cx="223320" cy="2233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203"/>
              </a:lnTo>
              <a:lnTo>
                <a:pt x="223320" y="22332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8C1D0-6C7A-42BE-8435-6AA84C99E927}">
      <dsp:nvSpPr>
        <dsp:cNvPr id="0" name=""/>
        <dsp:cNvSpPr/>
      </dsp:nvSpPr>
      <dsp:spPr>
        <a:xfrm>
          <a:off x="3811891" y="2793875"/>
          <a:ext cx="1786562" cy="1116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Примитивизм</a:t>
          </a:r>
          <a:endParaRPr lang="ru-RU" sz="1700" kern="1200" dirty="0"/>
        </a:p>
      </dsp:txBody>
      <dsp:txXfrm>
        <a:off x="3811891" y="2793875"/>
        <a:ext cx="1786562" cy="1116601"/>
      </dsp:txXfrm>
    </dsp:sp>
    <dsp:sp modelId="{33DC9EDE-1AA5-4578-96CB-CC927D71E99A}">
      <dsp:nvSpPr>
        <dsp:cNvPr id="0" name=""/>
        <dsp:cNvSpPr/>
      </dsp:nvSpPr>
      <dsp:spPr>
        <a:xfrm>
          <a:off x="3588570" y="1118972"/>
          <a:ext cx="223320" cy="3628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955"/>
              </a:lnTo>
              <a:lnTo>
                <a:pt x="223320" y="36289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E55EE-3D7F-4224-A86A-105DEEE23D4D}">
      <dsp:nvSpPr>
        <dsp:cNvPr id="0" name=""/>
        <dsp:cNvSpPr/>
      </dsp:nvSpPr>
      <dsp:spPr>
        <a:xfrm>
          <a:off x="3811891" y="4189627"/>
          <a:ext cx="1786562" cy="1116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Бездуховность</a:t>
          </a:r>
          <a:endParaRPr lang="ru-RU" sz="1700" kern="1200" dirty="0"/>
        </a:p>
      </dsp:txBody>
      <dsp:txXfrm>
        <a:off x="3811891" y="4189627"/>
        <a:ext cx="1786562" cy="1116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1A244-6FE5-4890-B550-5DEE8E219ADB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B3994-635C-4FF9-B000-1936A8038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F01C0-9273-480F-9E0D-1404C126DB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4B783-6869-41B5-9E21-B65E8A2B4B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26E7-E7D1-4303-8407-5BE60A4072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C0D9E-92BD-4A3F-B550-E53E615BD5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9B0C2-FD7A-4F63-8AC1-6EE5D62A7D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868C2-2EDB-486D-B39E-FCB59EF229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5A69E-8D9D-4F42-B375-D98C65B659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FAF33-B34D-4F13-BD80-49ED76AB91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2C8B9-079C-4055-8419-8A74E6880D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49BD0-3E51-4C0F-8A82-F96B23D68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5329F-357C-46DC-919E-7D324F903E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30132B-0F21-4EBC-A0D9-A9A1D78AC51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8.jpe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8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8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8.jpe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1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gif"/><Relationship Id="rId5" Type="http://schemas.openxmlformats.org/officeDocument/2006/relationships/image" Target="../media/image8.jpeg"/><Relationship Id="rId10" Type="http://schemas.openxmlformats.org/officeDocument/2006/relationships/image" Target="../media/image15.gif"/><Relationship Id="rId4" Type="http://schemas.openxmlformats.org/officeDocument/2006/relationships/image" Target="../media/image7.png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1600200" y="609600"/>
            <a:ext cx="7543800" cy="6248400"/>
          </a:xfrm>
          <a:prstGeom prst="foldedCorner">
            <a:avLst>
              <a:gd name="adj" fmla="val 23069"/>
            </a:avLst>
          </a:prstGeom>
          <a:gradFill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4800" dirty="0"/>
          </a:p>
        </p:txBody>
      </p:sp>
      <p:pic>
        <p:nvPicPr>
          <p:cNvPr id="7" name="Picture 2" descr="http://www.atiks.org/images/mpos_93/social_log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2476500" cy="1219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23505" y="1524000"/>
            <a:ext cx="5729645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Исследовательская работа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научно-практической </a:t>
            </a:r>
            <a:r>
              <a:rPr lang="ru-RU" b="1" dirty="0">
                <a:solidFill>
                  <a:srgbClr val="002060"/>
                </a:solidFill>
              </a:rPr>
              <a:t>конференции школьников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«Первые шаги в науку»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Picture 17" descr="MC90043258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52400"/>
            <a:ext cx="762000" cy="762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33600" y="2590800"/>
            <a:ext cx="671369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Особенности языка </a:t>
            </a:r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пользователей </a:t>
            </a:r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социальных сетей»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4953000" y="3581400"/>
            <a:ext cx="3352800" cy="1752600"/>
          </a:xfrm>
          <a:prstGeom prst="round2Diag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r"/>
            <a:r>
              <a:rPr lang="ru-RU" sz="1600" dirty="0" smtClean="0"/>
              <a:t>Работу выполнили </a:t>
            </a:r>
          </a:p>
          <a:p>
            <a:pPr algn="r"/>
            <a:r>
              <a:rPr lang="ru-RU" sz="1600" dirty="0" smtClean="0"/>
              <a:t>обучающиеся 10 а класса</a:t>
            </a:r>
            <a:r>
              <a:rPr lang="ru-RU" sz="1600" dirty="0" smtClean="0"/>
              <a:t>:</a:t>
            </a:r>
          </a:p>
          <a:p>
            <a:pPr algn="r"/>
            <a:endParaRPr lang="ru-RU" sz="1600" dirty="0"/>
          </a:p>
          <a:p>
            <a:pPr algn="r"/>
            <a:r>
              <a:rPr lang="ru-RU" sz="1600" dirty="0"/>
              <a:t>Муравьева Екатерина,</a:t>
            </a:r>
          </a:p>
          <a:p>
            <a:pPr algn="r"/>
            <a:r>
              <a:rPr lang="ru-RU" sz="1600" dirty="0" err="1"/>
              <a:t>Рябкова</a:t>
            </a:r>
            <a:r>
              <a:rPr lang="ru-RU" sz="1600" dirty="0"/>
              <a:t> Кристина,</a:t>
            </a:r>
          </a:p>
          <a:p>
            <a:pPr algn="r"/>
            <a:r>
              <a:rPr lang="ru-RU" sz="1600" dirty="0"/>
              <a:t>Спиридонова </a:t>
            </a:r>
            <a:r>
              <a:rPr lang="ru-RU" sz="1600" dirty="0" smtClean="0"/>
              <a:t>Екатерина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7000" y="4572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1400" dirty="0"/>
              <a:t>МБОУ «</a:t>
            </a:r>
            <a:r>
              <a:rPr lang="ru-RU" sz="1400" dirty="0" err="1"/>
              <a:t>Хмелевицкая</a:t>
            </a:r>
            <a:r>
              <a:rPr lang="ru-RU" sz="1400" dirty="0"/>
              <a:t> средняя общеобразовательная школа»</a:t>
            </a:r>
          </a:p>
          <a:p>
            <a:r>
              <a:rPr lang="ru-RU" sz="1400" dirty="0"/>
              <a:t>городского округа г.Шахунья Нижегородской области</a:t>
            </a:r>
          </a:p>
          <a:p>
            <a:endParaRPr lang="ru-RU" dirty="0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657600" y="5410200"/>
            <a:ext cx="4114800" cy="10668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sz="1600" dirty="0" smtClean="0"/>
          </a:p>
          <a:p>
            <a:pPr algn="r"/>
            <a:r>
              <a:rPr lang="ru-RU" sz="1600" dirty="0" smtClean="0"/>
              <a:t>Руководитель</a:t>
            </a:r>
            <a:r>
              <a:rPr lang="ru-RU" sz="1600" dirty="0"/>
              <a:t>:</a:t>
            </a:r>
          </a:p>
          <a:p>
            <a:pPr algn="r"/>
            <a:r>
              <a:rPr lang="ru-RU" sz="1600" dirty="0"/>
              <a:t>учитель русского языка и литературы</a:t>
            </a:r>
          </a:p>
          <a:p>
            <a:pPr algn="r"/>
            <a:r>
              <a:rPr lang="ru-RU" sz="1600" dirty="0" smtClean="0"/>
              <a:t>Спиридонова Светлана Павловна</a:t>
            </a:r>
          </a:p>
          <a:p>
            <a:r>
              <a:rPr lang="ru-RU" dirty="0"/>
              <a:t> </a:t>
            </a:r>
          </a:p>
          <a:p>
            <a:pPr algn="ctr"/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6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0.liveinternet.ru/images/attach/c/2/69/348/69348949_1279285090_twitter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257800"/>
            <a:ext cx="1447800" cy="1447800"/>
          </a:xfrm>
          <a:prstGeom prst="rect">
            <a:avLst/>
          </a:prstGeom>
          <a:noFill/>
        </p:spPr>
      </p:pic>
      <p:pic>
        <p:nvPicPr>
          <p:cNvPr id="13322" name="Picture 10" descr="http://krivichi.hostei.com/user_images/vkontakte-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7200" y="-152400"/>
            <a:ext cx="2133600" cy="1600201"/>
          </a:xfrm>
          <a:prstGeom prst="rect">
            <a:avLst/>
          </a:prstGeom>
          <a:noFill/>
        </p:spPr>
      </p:pic>
      <p:pic>
        <p:nvPicPr>
          <p:cNvPr id="13324" name="Picture 12" descr="http://www.sostav.ru/articles/rus/2012/03.09/news/images/odnoklassn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371600" cy="128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logo_facebook_f-converti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1207013" cy="1207013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95400" y="1143000"/>
            <a:ext cx="7620000" cy="57150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3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1430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143000"/>
            <a:ext cx="533400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76400" y="1225689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9081" y="304800"/>
            <a:ext cx="7450501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Перспективы общения в Интернете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524000" y="1397000"/>
          <a:ext cx="61722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990600" y="457200"/>
            <a:ext cx="8001000" cy="64008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6" name="Picture 6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"/>
            <a:ext cx="762000" cy="762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71600" y="5334000"/>
            <a:ext cx="70228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Екатерина\Desktop\DSCN3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057400"/>
            <a:ext cx="4337050" cy="3252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914400"/>
            <a:ext cx="6629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«Берегите чистоту языка, как святыню!»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И.С.Тургенев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0.liveinternet.ru/images/attach/c/2/69/348/69348949_1279285090_twitter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257800"/>
            <a:ext cx="1447800" cy="1447800"/>
          </a:xfrm>
          <a:prstGeom prst="rect">
            <a:avLst/>
          </a:prstGeom>
          <a:noFill/>
        </p:spPr>
      </p:pic>
      <p:pic>
        <p:nvPicPr>
          <p:cNvPr id="13322" name="Picture 10" descr="http://krivichi.hostei.com/user_images/vkontakte-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-152400"/>
            <a:ext cx="2133600" cy="1600201"/>
          </a:xfrm>
          <a:prstGeom prst="rect">
            <a:avLst/>
          </a:prstGeom>
          <a:noFill/>
        </p:spPr>
      </p:pic>
      <p:pic>
        <p:nvPicPr>
          <p:cNvPr id="13324" name="Picture 12" descr="http://www.sostav.ru/articles/rus/2012/03.09/news/images/odnoklassn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371600" cy="128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logo_facebook_f-converti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1207013" cy="1207013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95400" y="1143000"/>
            <a:ext cx="7848600" cy="57150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3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1430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143000"/>
            <a:ext cx="533400" cy="5334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72876" y="228600"/>
            <a:ext cx="536300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Актуальность работы 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225689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 smtClean="0">
                <a:solidFill>
                  <a:srgbClr val="FF0000"/>
                </a:solidFill>
              </a:rPr>
              <a:t>Актуальность обусловлена следующими </a:t>
            </a:r>
            <a:r>
              <a:rPr lang="ru-RU" dirty="0">
                <a:solidFill>
                  <a:srgbClr val="FF0000"/>
                </a:solidFill>
              </a:rPr>
              <a:t>факторами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447800" y="1676400"/>
          <a:ext cx="7696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0.liveinternet.ru/images/attach/c/2/69/348/69348949_1279285090_twitter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257800"/>
            <a:ext cx="1447800" cy="1447800"/>
          </a:xfrm>
          <a:prstGeom prst="rect">
            <a:avLst/>
          </a:prstGeom>
          <a:noFill/>
        </p:spPr>
      </p:pic>
      <p:pic>
        <p:nvPicPr>
          <p:cNvPr id="13322" name="Picture 10" descr="http://krivichi.hostei.com/user_images/vkontakte-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-152400"/>
            <a:ext cx="2133600" cy="1600201"/>
          </a:xfrm>
          <a:prstGeom prst="rect">
            <a:avLst/>
          </a:prstGeom>
          <a:noFill/>
        </p:spPr>
      </p:pic>
      <p:pic>
        <p:nvPicPr>
          <p:cNvPr id="13324" name="Picture 12" descr="http://www.sostav.ru/articles/rus/2012/03.09/news/images/odnoklassn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371600" cy="128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logo_facebook_f-converti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1207013" cy="1207013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066800" y="1143000"/>
            <a:ext cx="7924800" cy="56388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3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1430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143000"/>
            <a:ext cx="533400" cy="5334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33600" y="228600"/>
            <a:ext cx="544155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Цели и задачи работы 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2895600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 </a:t>
            </a:r>
          </a:p>
          <a:p>
            <a:r>
              <a:rPr lang="ru-RU" sz="1600" u="sng" dirty="0">
                <a:solidFill>
                  <a:srgbClr val="FF0000"/>
                </a:solidFill>
              </a:rPr>
              <a:t>Задачи: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dirty="0"/>
              <a:t>- определить причины популярности </a:t>
            </a:r>
            <a:r>
              <a:rPr lang="ru-RU" sz="1600" dirty="0" err="1"/>
              <a:t>Интернет-общения</a:t>
            </a:r>
            <a:r>
              <a:rPr lang="ru-RU" sz="1600" dirty="0"/>
              <a:t>;</a:t>
            </a:r>
          </a:p>
          <a:p>
            <a:r>
              <a:rPr lang="ru-RU" sz="1600" dirty="0"/>
              <a:t>- классифицировать орфографические и пунктуационные ошибки учащихся, допускаемые ими при переписке  в социальных сетях;</a:t>
            </a:r>
          </a:p>
          <a:p>
            <a:r>
              <a:rPr lang="ru-RU" sz="1600" dirty="0"/>
              <a:t>- выявить некоторые особенности и характер специального нарушения норм русского языка;</a:t>
            </a:r>
          </a:p>
          <a:p>
            <a:r>
              <a:rPr lang="ru-RU" sz="1600" dirty="0"/>
              <a:t>-  определить влияние общения в социальных сетях на языковую грамотность  учащихся;</a:t>
            </a:r>
          </a:p>
          <a:p>
            <a:r>
              <a:rPr lang="ru-RU" sz="1600" dirty="0"/>
              <a:t>- узнать психологические причины появления </a:t>
            </a:r>
            <a:r>
              <a:rPr lang="ru-RU" sz="1600" dirty="0" err="1"/>
              <a:t>никнэймов</a:t>
            </a:r>
            <a:r>
              <a:rPr lang="ru-RU" sz="1600" dirty="0"/>
              <a:t>  (виртуальных имен);</a:t>
            </a:r>
          </a:p>
          <a:p>
            <a:r>
              <a:rPr lang="ru-RU" sz="1600" dirty="0"/>
              <a:t>- классифицировать знаковую систему виртуального общения; </a:t>
            </a:r>
          </a:p>
          <a:p>
            <a:r>
              <a:rPr lang="ru-RU" sz="1600" dirty="0"/>
              <a:t>-  рассмотреть положительные и отрицательные стороны общения в сетях Интернета с точки зрения учащихся Хмелевицкой школы.</a:t>
            </a:r>
          </a:p>
          <a:p>
            <a:endParaRPr lang="ru-RU" sz="1600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676400" y="1143000"/>
            <a:ext cx="7086600" cy="2133600"/>
          </a:xfrm>
          <a:prstGeom prst="horizontalScroll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Цель работы: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выявление влияния виртуального общения подростков в социальных сетях на их языковую грамотность и психо-эмоциональное состояние через анализ переписки в сети Интернет, работ учащихся на уроках русского языка, анкетирование учащихся школы.</a:t>
            </a:r>
          </a:p>
          <a:p>
            <a:pPr algn="ctr"/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0.liveinternet.ru/images/attach/c/2/69/348/69348949_1279285090_twitter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257800"/>
            <a:ext cx="1447800" cy="1447800"/>
          </a:xfrm>
          <a:prstGeom prst="rect">
            <a:avLst/>
          </a:prstGeom>
          <a:noFill/>
        </p:spPr>
      </p:pic>
      <p:pic>
        <p:nvPicPr>
          <p:cNvPr id="13322" name="Picture 10" descr="http://krivichi.hostei.com/user_images/vkontakte-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-152400"/>
            <a:ext cx="2133600" cy="1600201"/>
          </a:xfrm>
          <a:prstGeom prst="rect">
            <a:avLst/>
          </a:prstGeom>
          <a:noFill/>
        </p:spPr>
      </p:pic>
      <p:pic>
        <p:nvPicPr>
          <p:cNvPr id="13324" name="Picture 12" descr="http://www.sostav.ru/articles/rus/2012/03.09/news/images/odnoklassn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371600" cy="128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logo_facebook_f-converti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1207013" cy="1207013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143000" y="1143000"/>
            <a:ext cx="7848600" cy="57150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3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1430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143000"/>
            <a:ext cx="533400" cy="5334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681735" y="228600"/>
            <a:ext cx="434529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Гипотезы работы 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225689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0200" y="1295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</a:rPr>
              <a:t>Объектом исследования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003CB4"/>
                </a:solidFill>
              </a:rPr>
              <a:t>данной работы является общение учеников МБОУ «Хмелевицкой средней общеобразовательной школы» в социальных сетях «</a:t>
            </a:r>
            <a:r>
              <a:rPr lang="ru-RU" dirty="0" err="1">
                <a:solidFill>
                  <a:srgbClr val="003CB4"/>
                </a:solidFill>
              </a:rPr>
              <a:t>ВКонтакте</a:t>
            </a:r>
            <a:r>
              <a:rPr lang="ru-RU" dirty="0">
                <a:solidFill>
                  <a:srgbClr val="003CB4"/>
                </a:solidFill>
              </a:rPr>
              <a:t>» и «Одноклассники».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0" y="5257800"/>
            <a:ext cx="66294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 smtClean="0"/>
              <a:t>    Для </a:t>
            </a:r>
            <a:r>
              <a:rPr lang="ru-RU" dirty="0"/>
              <a:t>подтверждения выдвинутых гипотез, а также выполнения поставленных задач было проведено анкетирование среди учащихся 7-11 классов Хмелевицкой школы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1219200" y="2286000"/>
          <a:ext cx="7467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981200" y="2590800"/>
            <a:ext cx="436338" cy="25545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</a:t>
            </a:r>
          </a:p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</a:t>
            </a:r>
          </a:p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</a:t>
            </a:r>
          </a:p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</a:t>
            </a:r>
          </a:p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</a:t>
            </a:r>
          </a:p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</a:t>
            </a:r>
          </a:p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</a:t>
            </a:r>
          </a:p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Ы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0.liveinternet.ru/images/attach/c/2/69/348/69348949_1279285090_twitter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257800"/>
            <a:ext cx="1447800" cy="1447800"/>
          </a:xfrm>
          <a:prstGeom prst="rect">
            <a:avLst/>
          </a:prstGeom>
          <a:noFill/>
        </p:spPr>
      </p:pic>
      <p:pic>
        <p:nvPicPr>
          <p:cNvPr id="13322" name="Picture 10" descr="http://krivichi.hostei.com/user_images/vkontakte-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7200" y="-152400"/>
            <a:ext cx="2133600" cy="1600201"/>
          </a:xfrm>
          <a:prstGeom prst="rect">
            <a:avLst/>
          </a:prstGeom>
          <a:noFill/>
        </p:spPr>
      </p:pic>
      <p:pic>
        <p:nvPicPr>
          <p:cNvPr id="13324" name="Picture 12" descr="http://www.sostav.ru/articles/rus/2012/03.09/news/images/odnoklassn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371600" cy="128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logo_facebook_f-converti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1207013" cy="1207013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143000" y="1143000"/>
            <a:ext cx="7848600" cy="57150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3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1430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143000"/>
            <a:ext cx="533400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76400" y="1225689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47800" y="304800"/>
            <a:ext cx="741305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Особенности общения в Интернете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1524000" y="1397000"/>
          <a:ext cx="73152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" name="Рисунок 19" descr="ш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14600" y="3276600"/>
            <a:ext cx="2594096" cy="2598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0.liveinternet.ru/images/attach/c/2/69/348/69348949_1279285090_twitter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257800"/>
            <a:ext cx="1447800" cy="1447800"/>
          </a:xfrm>
          <a:prstGeom prst="rect">
            <a:avLst/>
          </a:prstGeom>
          <a:noFill/>
        </p:spPr>
      </p:pic>
      <p:pic>
        <p:nvPicPr>
          <p:cNvPr id="13322" name="Picture 10" descr="http://krivichi.hostei.com/user_images/vkontakte-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-152400"/>
            <a:ext cx="2133600" cy="1600201"/>
          </a:xfrm>
          <a:prstGeom prst="rect">
            <a:avLst/>
          </a:prstGeom>
          <a:noFill/>
        </p:spPr>
      </p:pic>
      <p:pic>
        <p:nvPicPr>
          <p:cNvPr id="13324" name="Picture 12" descr="http://www.sostav.ru/articles/rus/2012/03.09/news/images/odnoklassn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371600" cy="128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logo_facebook_f-converti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1207013" cy="1207013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95400" y="1143000"/>
            <a:ext cx="7696200" cy="57150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3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1430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143000"/>
            <a:ext cx="533400" cy="5334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143000" y="228600"/>
            <a:ext cx="756303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Возникновение «</a:t>
            </a:r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олбанского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языка»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8" name="Рисунок 17" descr="ш 2.jpg"/>
          <p:cNvPicPr>
            <a:picLocks noChangeAspect="1"/>
          </p:cNvPicPr>
          <p:nvPr/>
        </p:nvPicPr>
        <p:blipFill>
          <a:blip r:embed="rId8" cstate="print"/>
          <a:srcRect r="1181" b="33883"/>
          <a:stretch>
            <a:fillRect/>
          </a:stretch>
        </p:blipFill>
        <p:spPr>
          <a:xfrm>
            <a:off x="2438400" y="4484370"/>
            <a:ext cx="5325681" cy="2373630"/>
          </a:xfrm>
          <a:prstGeom prst="rect">
            <a:avLst/>
          </a:prstGeom>
        </p:spPr>
      </p:pic>
      <p:sp>
        <p:nvSpPr>
          <p:cNvPr id="19" name="Овальная выноска 18"/>
          <p:cNvSpPr/>
          <p:nvPr/>
        </p:nvSpPr>
        <p:spPr>
          <a:xfrm>
            <a:off x="5715000" y="1447800"/>
            <a:ext cx="2895600" cy="13716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Замена безударных гласных (А на О)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Овальная выноска 19"/>
          <p:cNvSpPr/>
          <p:nvPr/>
        </p:nvSpPr>
        <p:spPr>
          <a:xfrm flipH="1">
            <a:off x="1295400" y="1371600"/>
            <a:ext cx="2057400" cy="12954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Культ ошибки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>
            <a:off x="3581400" y="1219200"/>
            <a:ext cx="2133600" cy="11430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Пиши, как слышишь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Овальная выноска 21"/>
          <p:cNvSpPr/>
          <p:nvPr/>
        </p:nvSpPr>
        <p:spPr>
          <a:xfrm>
            <a:off x="6705600" y="2895600"/>
            <a:ext cx="2057400" cy="15240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Удвоение согласных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 flipH="1">
            <a:off x="1295400" y="3352800"/>
            <a:ext cx="2514600" cy="12954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Взаимозамена парных согласных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" name="Овальная выноска 23"/>
          <p:cNvSpPr/>
          <p:nvPr/>
        </p:nvSpPr>
        <p:spPr>
          <a:xfrm>
            <a:off x="3886200" y="3429000"/>
            <a:ext cx="2667000" cy="12954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Употребление заимствований, сленга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6211669"/>
            <a:ext cx="7162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Речевое поведение отражается на повседневном поведении человека и на грамотности.</a:t>
            </a:r>
            <a:endParaRPr lang="ru-RU" dirty="0"/>
          </a:p>
        </p:txBody>
      </p:sp>
      <p:sp>
        <p:nvSpPr>
          <p:cNvPr id="28" name="Овальная выноска 27"/>
          <p:cNvSpPr/>
          <p:nvPr/>
        </p:nvSpPr>
        <p:spPr>
          <a:xfrm>
            <a:off x="2819400" y="2590800"/>
            <a:ext cx="2667000" cy="8382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Аббревиатура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0.liveinternet.ru/images/attach/c/2/69/348/69348949_1279285090_twitter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257800"/>
            <a:ext cx="1447800" cy="1447800"/>
          </a:xfrm>
          <a:prstGeom prst="rect">
            <a:avLst/>
          </a:prstGeom>
          <a:noFill/>
        </p:spPr>
      </p:pic>
      <p:pic>
        <p:nvPicPr>
          <p:cNvPr id="13322" name="Picture 10" descr="http://krivichi.hostei.com/user_images/vkontakte-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-152400"/>
            <a:ext cx="2133600" cy="1600201"/>
          </a:xfrm>
          <a:prstGeom prst="rect">
            <a:avLst/>
          </a:prstGeom>
          <a:noFill/>
        </p:spPr>
      </p:pic>
      <p:pic>
        <p:nvPicPr>
          <p:cNvPr id="13324" name="Picture 12" descr="http://www.sostav.ru/articles/rus/2012/03.09/news/images/odnoklassn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371600" cy="128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logo_facebook_f-converti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1207013" cy="1207013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95400" y="1143000"/>
            <a:ext cx="7696200" cy="57150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3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1430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143000"/>
            <a:ext cx="533400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76400" y="1225689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43000" y="381000"/>
            <a:ext cx="773423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Никмейм</a:t>
            </a:r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-</a:t>
            </a:r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идентификация личности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8" name="Рисунок 17" descr="ш5.jpeg"/>
          <p:cNvPicPr>
            <a:picLocks noChangeAspect="1"/>
          </p:cNvPicPr>
          <p:nvPr/>
        </p:nvPicPr>
        <p:blipFill>
          <a:blip r:embed="rId8" cstate="print"/>
          <a:srcRect t="5634"/>
          <a:stretch>
            <a:fillRect/>
          </a:stretch>
        </p:blipFill>
        <p:spPr>
          <a:xfrm>
            <a:off x="1828800" y="1143000"/>
            <a:ext cx="7056782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Овал 18"/>
          <p:cNvSpPr/>
          <p:nvPr/>
        </p:nvSpPr>
        <p:spPr>
          <a:xfrm>
            <a:off x="4648200" y="3048000"/>
            <a:ext cx="1143000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rgbClr val="C00000"/>
                </a:solidFill>
              </a:rPr>
              <a:t>Манюня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781800" y="2590800"/>
            <a:ext cx="990600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Хакер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620000" y="2057400"/>
            <a:ext cx="990600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Ангел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743200" y="2667000"/>
            <a:ext cx="1066800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Коля-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охотник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781800" y="1447800"/>
            <a:ext cx="990600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Пчелка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334000" y="1295400"/>
            <a:ext cx="1066800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Пуговка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886200" y="1219200"/>
            <a:ext cx="1066800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rgbClr val="C00000"/>
                </a:solidFill>
              </a:rPr>
              <a:t>Ванилька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667000" y="1371600"/>
            <a:ext cx="1066800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Карамелька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981200" y="2057400"/>
            <a:ext cx="990600" cy="914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rgbClr val="C00000"/>
                </a:solidFill>
              </a:rPr>
              <a:t>Хома</a:t>
            </a:r>
            <a:endParaRPr lang="ru-RU" sz="1200" dirty="0" smtClean="0">
              <a:solidFill>
                <a:srgbClr val="C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Love</a:t>
            </a:r>
            <a:endParaRPr lang="ru-RU" sz="1200" dirty="0">
              <a:solidFill>
                <a:srgbClr val="C00000"/>
              </a:solidFill>
            </a:endParaRPr>
          </a:p>
        </p:txBody>
      </p:sp>
      <p:graphicFrame>
        <p:nvGraphicFramePr>
          <p:cNvPr id="28" name="Объект 5"/>
          <p:cNvGraphicFramePr/>
          <p:nvPr/>
        </p:nvGraphicFramePr>
        <p:xfrm>
          <a:off x="2514600" y="4038600"/>
          <a:ext cx="5638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0.liveinternet.ru/images/attach/c/2/69/348/69348949_1279285090_twitter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257800"/>
            <a:ext cx="1447800" cy="1447800"/>
          </a:xfrm>
          <a:prstGeom prst="rect">
            <a:avLst/>
          </a:prstGeom>
          <a:noFill/>
        </p:spPr>
      </p:pic>
      <p:pic>
        <p:nvPicPr>
          <p:cNvPr id="13322" name="Picture 10" descr="http://krivichi.hostei.com/user_images/vkontakte-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7200" y="-152400"/>
            <a:ext cx="2133600" cy="1600201"/>
          </a:xfrm>
          <a:prstGeom prst="rect">
            <a:avLst/>
          </a:prstGeom>
          <a:noFill/>
        </p:spPr>
      </p:pic>
      <p:pic>
        <p:nvPicPr>
          <p:cNvPr id="13324" name="Picture 12" descr="http://www.sostav.ru/articles/rus/2012/03.09/news/images/odnoklassn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371600" cy="128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logo_facebook_f-converti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1207013" cy="1207013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143000" y="1143000"/>
            <a:ext cx="7848600" cy="571500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3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1430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143000"/>
            <a:ext cx="533400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76400" y="1225689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58291" y="304800"/>
            <a:ext cx="739208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Роль </a:t>
            </a:r>
            <a:r>
              <a:rPr lang="ru-RU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смайлов</a:t>
            </a:r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 процессе общения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1295400"/>
            <a:ext cx="4038600" cy="4024967"/>
          </a:xfrm>
          <a:prstGeom prst="smileyFac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При общении в сети эмоции, действия обозначаются картинками-смайликами, т. е. подростки вырабатывают свой новый язык общения, построенный на графических символах и словах. </a:t>
            </a:r>
            <a:endParaRPr lang="ru-RU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1524000" y="5029200"/>
            <a:ext cx="6477000" cy="15240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Графика, в отличие от языковых средств, более подвижна и дает больше возможностей для самовыражения. </a:t>
            </a:r>
            <a:endParaRPr lang="ru-RU" dirty="0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6096000" y="3429000"/>
            <a:ext cx="3048000" cy="20574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096000" y="3505200"/>
            <a:ext cx="2895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/>
              <a:t>   Замена эмоциональных текстов краткими выражениями, условными знаками, </a:t>
            </a:r>
            <a:r>
              <a:rPr lang="ru-RU" dirty="0" err="1" smtClean="0"/>
              <a:t>смайлами</a:t>
            </a:r>
            <a:r>
              <a:rPr lang="ru-RU" dirty="0" smtClean="0"/>
              <a:t> делает личность примитивней.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2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3276600"/>
            <a:ext cx="533400" cy="533400"/>
          </a:xfrm>
          <a:prstGeom prst="rect">
            <a:avLst/>
          </a:prstGeom>
          <a:noFill/>
        </p:spPr>
      </p:pic>
      <p:pic>
        <p:nvPicPr>
          <p:cNvPr id="23" name="Рисунок 22" descr="36_14_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00200" y="1524000"/>
            <a:ext cx="1137557" cy="868680"/>
          </a:xfrm>
          <a:prstGeom prst="rect">
            <a:avLst/>
          </a:prstGeom>
        </p:spPr>
      </p:pic>
      <p:pic>
        <p:nvPicPr>
          <p:cNvPr id="24" name="Рисунок 23" descr="36_2_18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71600" y="2971800"/>
            <a:ext cx="838200" cy="685800"/>
          </a:xfrm>
          <a:prstGeom prst="rect">
            <a:avLst/>
          </a:prstGeom>
        </p:spPr>
      </p:pic>
      <p:pic>
        <p:nvPicPr>
          <p:cNvPr id="25" name="Рисунок 24" descr="36_2_35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52600" y="4114800"/>
            <a:ext cx="1016000" cy="914400"/>
          </a:xfrm>
          <a:prstGeom prst="rect">
            <a:avLst/>
          </a:prstGeom>
        </p:spPr>
      </p:pic>
      <p:pic>
        <p:nvPicPr>
          <p:cNvPr id="26" name="Рисунок 25" descr="36_2_64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05600" y="1371600"/>
            <a:ext cx="990600" cy="990600"/>
          </a:xfrm>
          <a:prstGeom prst="rect">
            <a:avLst/>
          </a:prstGeom>
        </p:spPr>
      </p:pic>
      <p:pic>
        <p:nvPicPr>
          <p:cNvPr id="27" name="Рисунок 26" descr="36_2_63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48600" y="2514600"/>
            <a:ext cx="762000" cy="685800"/>
          </a:xfrm>
          <a:prstGeom prst="rect">
            <a:avLst/>
          </a:prstGeom>
        </p:spPr>
      </p:pic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0.liveinternet.ru/images/attach/c/2/69/348/69348949_1279285090_twitter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5257800"/>
            <a:ext cx="1447800" cy="1447800"/>
          </a:xfrm>
          <a:prstGeom prst="rect">
            <a:avLst/>
          </a:prstGeom>
          <a:noFill/>
        </p:spPr>
      </p:pic>
      <p:pic>
        <p:nvPicPr>
          <p:cNvPr id="13322" name="Picture 10" descr="http://krivichi.hostei.com/user_images/vkontakte-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7200" y="-152400"/>
            <a:ext cx="2133600" cy="1600201"/>
          </a:xfrm>
          <a:prstGeom prst="rect">
            <a:avLst/>
          </a:prstGeom>
          <a:noFill/>
        </p:spPr>
      </p:pic>
      <p:pic>
        <p:nvPicPr>
          <p:cNvPr id="13324" name="Picture 12" descr="http://www.sostav.ru/articles/rus/2012/03.09/news/images/odnoklassn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371600" cy="128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logo_facebook_f-converti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10000"/>
            <a:ext cx="1207013" cy="1207013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95400" y="1143000"/>
            <a:ext cx="7696200" cy="57150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3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143000"/>
            <a:ext cx="533400" cy="533400"/>
          </a:xfrm>
          <a:prstGeom prst="rect">
            <a:avLst/>
          </a:prstGeom>
          <a:noFill/>
        </p:spPr>
      </p:pic>
      <p:pic>
        <p:nvPicPr>
          <p:cNvPr id="14" name="Picture 6" descr="MC90043258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143000"/>
            <a:ext cx="533400" cy="533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76400" y="1225689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53874" y="304800"/>
            <a:ext cx="660091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Причины общения в Интернете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5" name="Объект 7"/>
          <p:cNvGraphicFramePr/>
          <p:nvPr/>
        </p:nvGraphicFramePr>
        <p:xfrm>
          <a:off x="1432560" y="1590040"/>
          <a:ext cx="7254240" cy="465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6" name="Picture 2" descr="http://www.atiks.org/images/mpos_93/social_logos.png"/>
          <p:cNvPicPr>
            <a:picLocks noChangeAspect="1" noChangeArrowheads="1"/>
          </p:cNvPicPr>
          <p:nvPr/>
        </p:nvPicPr>
        <p:blipFill>
          <a:blip r:embed="rId9" cstate="print"/>
          <a:srcRect r="10769" b="68750"/>
          <a:stretch>
            <a:fillRect/>
          </a:stretch>
        </p:blipFill>
        <p:spPr bwMode="auto">
          <a:xfrm>
            <a:off x="5105400" y="1600200"/>
            <a:ext cx="4419600" cy="762000"/>
          </a:xfrm>
          <a:prstGeom prst="rect">
            <a:avLst/>
          </a:prstGeom>
          <a:noFill/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C8B9-079C-4055-8419-8A74E6880DE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3">
      <a:dk1>
        <a:srgbClr val="000000"/>
      </a:dk1>
      <a:lt1>
        <a:srgbClr val="FFFFFF"/>
      </a:lt1>
      <a:dk2>
        <a:srgbClr val="7C1302"/>
      </a:dk2>
      <a:lt2>
        <a:srgbClr val="FFD147"/>
      </a:lt2>
      <a:accent1>
        <a:srgbClr val="FFD147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FB3B1C"/>
      </a:hlink>
      <a:folHlink>
        <a:srgbClr val="CCCC66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472</Words>
  <Application>Microsoft Office PowerPoint</Application>
  <PresentationFormat>Экран (4:3)</PresentationFormat>
  <Paragraphs>154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</cp:revision>
  <cp:lastPrinted>1601-01-01T00:00:00Z</cp:lastPrinted>
  <dcterms:created xsi:type="dcterms:W3CDTF">2011-07-11T05:51:16Z</dcterms:created>
  <dcterms:modified xsi:type="dcterms:W3CDTF">2015-12-20T14:22:17Z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