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87C2A-18A7-42A2-BD3D-64A93C92FCE7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1A20-03BA-4870-9707-59F660D3F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0168" y="1571612"/>
            <a:ext cx="84636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в старину…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357166"/>
            <a:ext cx="54292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Богородская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игрушка 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3" name="Picture 3" descr="C:\Users\user\Desktop\фольклорная конкурсная программа\doronino3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6604"/>
            <a:ext cx="3955493" cy="5921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user\Desktop\фольклорная конкурсная программа\бр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1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642918"/>
            <a:ext cx="2984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Братина 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user\Desktop\фольклорная конкурсная программа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642918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СВятки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2" name="Picture 4" descr="C:\Users\user\Desktop\фольклорная конкурсная программа\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500" y="3378200"/>
            <a:ext cx="5270500" cy="3479800"/>
          </a:xfrm>
          <a:prstGeom prst="rect">
            <a:avLst/>
          </a:prstGeom>
          <a:noFill/>
        </p:spPr>
      </p:pic>
      <p:pic>
        <p:nvPicPr>
          <p:cNvPr id="12293" name="Picture 5" descr="C:\Users\user\Desktop\фольклорная конкурсная программа\svyat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0"/>
            <a:ext cx="3077453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3315" name="Picture 3" descr="C:\Users\user\Desktop\фольклорная конкурсная программа\kupv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00760" cy="2861071"/>
          </a:xfrm>
          <a:prstGeom prst="rect">
            <a:avLst/>
          </a:prstGeom>
          <a:noFill/>
        </p:spPr>
      </p:pic>
      <p:pic>
        <p:nvPicPr>
          <p:cNvPr id="13316" name="Picture 4" descr="C:\Users\user\Desktop\фольклорная конкурсная программа\nagota-obnazhenie-v-ritualah-i-oberegah-u-slovya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516"/>
            <a:ext cx="6000726" cy="40004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8172" y="214290"/>
            <a:ext cx="442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 Купала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user\Desktop\фольклорная конкурсная программа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815635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246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Троица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user\Desktop\фольклорная конкурсная программа\муром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6858000"/>
          </a:xfrm>
          <a:prstGeom prst="rect">
            <a:avLst/>
          </a:prstGeom>
          <a:noFill/>
        </p:spPr>
      </p:pic>
      <p:pic>
        <p:nvPicPr>
          <p:cNvPr id="15364" name="Picture 4" descr="C:\Users\user\Desktop\фольклорная конкурсная программа\fotob_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0"/>
            <a:ext cx="5500694" cy="3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4929198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Илья Муромец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user\Desktop\фольклорная конкурсная программа\maslenica-moscow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397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C:\Users\user\Desktop\фольклорная конкурсная программа\п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440871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214290"/>
            <a:ext cx="2414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Перун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user\Desktop\фольклорная конкурсная программа\снег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76650" cy="6858000"/>
          </a:xfrm>
          <a:prstGeom prst="rect">
            <a:avLst/>
          </a:prstGeom>
          <a:noFill/>
        </p:spPr>
      </p:pic>
      <p:pic>
        <p:nvPicPr>
          <p:cNvPr id="18436" name="Picture 4" descr="C:\Users\user\Desktop\фольклорная конкурсная программа\Снегурочк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5429256" cy="4057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3071810"/>
            <a:ext cx="407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Снегурочка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фольклорная конкурсная программа\220px-Balalaik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97"/>
            <a:ext cx="4500594" cy="636220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12096" y="1928802"/>
            <a:ext cx="42049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Балалайка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071546"/>
            <a:ext cx="47638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Гусли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 descr="C:\Users\user\Desktop\фольклорная конкурсная программа\gusly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5923919" cy="3916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фольклорная конкурсная программа\lozki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33758" cy="4404601"/>
          </a:xfrm>
          <a:prstGeom prst="rect">
            <a:avLst/>
          </a:prstGeom>
          <a:noFill/>
        </p:spPr>
      </p:pic>
      <p:pic>
        <p:nvPicPr>
          <p:cNvPr id="4101" name="Picture 5" descr="C:\Users\user\Desktop\фольклорная конкурсная программа\lozki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90494"/>
            <a:ext cx="4687909" cy="3167506"/>
          </a:xfrm>
          <a:prstGeom prst="rect">
            <a:avLst/>
          </a:prstGeom>
          <a:noFill/>
        </p:spPr>
      </p:pic>
      <p:pic>
        <p:nvPicPr>
          <p:cNvPr id="4102" name="Picture 6" descr="C:\Users\user\Desktop\фольклорная конкурсная программа\lozki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8748"/>
            <a:ext cx="3287710" cy="24292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0020" y="1214422"/>
            <a:ext cx="3203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Ложки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ownloads\garmoshka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6379938" cy="6143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1000108"/>
            <a:ext cx="3559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Гармошка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user\Desktop\фольклорная конкурсная программа\rozok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0"/>
            <a:ext cx="3061627" cy="4286280"/>
          </a:xfrm>
          <a:prstGeom prst="rect">
            <a:avLst/>
          </a:prstGeom>
          <a:noFill/>
        </p:spPr>
      </p:pic>
      <p:pic>
        <p:nvPicPr>
          <p:cNvPr id="6149" name="Picture 5" descr="C:\Users\user\Desktop\фольклорная конкурсная программа\rozok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1428760" cy="39528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8434" y="2714620"/>
            <a:ext cx="332764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</a:t>
            </a:r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ожок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льклорная конкурсная программа\0031233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user\Desktop\фольклорная конкурсная программ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152650" cy="2124075"/>
          </a:xfrm>
          <a:prstGeom prst="rect">
            <a:avLst/>
          </a:prstGeom>
          <a:noFill/>
        </p:spPr>
      </p:pic>
      <p:pic>
        <p:nvPicPr>
          <p:cNvPr id="7172" name="Picture 4" descr="C:\Users\user\Desktop\фольклорная конкурсная программа\kru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2095500" cy="2057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5143512"/>
            <a:ext cx="698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Хохломская роспись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28604"/>
            <a:ext cx="39068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Прялка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 descr="C:\Users\user\Desktop\фольклорная конкурсная программа\1256474430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32" y="1547217"/>
            <a:ext cx="4648002" cy="5096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239a5d7464f511280b7ba5e74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85728"/>
            <a:ext cx="64422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Бусы и браслеты</a:t>
            </a:r>
            <a:endParaRPr lang="ru-RU" sz="6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219" name="Picture 3" descr="C:\Users\user\Desktop\фольклорная конкурсная программа\аленушка бу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0861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Samsung</cp:lastModifiedBy>
  <cp:revision>3</cp:revision>
  <dcterms:created xsi:type="dcterms:W3CDTF">2012-11-21T02:22:18Z</dcterms:created>
  <dcterms:modified xsi:type="dcterms:W3CDTF">2021-08-06T07:44:48Z</dcterms:modified>
</cp:coreProperties>
</file>