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8A0F75-A534-4935-9626-E8D217BDB219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14DDE6-C715-454B-B843-05C273A0A58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59.png"/><Relationship Id="rId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55.png"/><Relationship Id="rId4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1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200" dirty="0" smtClean="0"/>
              <a:t>( с последующей проверкой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3429000" cy="5334000"/>
          </a:xfrm>
          <a:prstGeom prst="rect">
            <a:avLst/>
          </a:prstGeom>
          <a:noFill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81200"/>
            <a:ext cx="5791200" cy="5181600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05400" y="15240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ПРОВЕРЬ  СЕБЯ!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95400"/>
            <a:ext cx="30003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57400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3581400" cy="4876800"/>
          </a:xfrm>
          <a:prstGeom prst="rect">
            <a:avLst/>
          </a:prstGeom>
          <a:noFill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371600"/>
            <a:ext cx="2562225" cy="590550"/>
          </a:xfrm>
          <a:prstGeom prst="rect">
            <a:avLst/>
          </a:prstGeom>
          <a:noFill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057400"/>
            <a:ext cx="5638800" cy="4572000"/>
          </a:xfrm>
          <a:prstGeom prst="rect">
            <a:avLst/>
          </a:prstGeom>
          <a:noFill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3810000"/>
            <a:ext cx="30003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3733800" cy="5562600"/>
          </a:xfrm>
          <a:prstGeom prst="rect">
            <a:avLst/>
          </a:prstGeom>
          <a:noFill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685800"/>
            <a:ext cx="2562225" cy="590550"/>
          </a:xfrm>
          <a:prstGeom prst="rect">
            <a:avLst/>
          </a:prstGeom>
          <a:noFill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295400"/>
            <a:ext cx="5410200" cy="5562600"/>
          </a:xfrm>
          <a:prstGeom prst="rect">
            <a:avLst/>
          </a:prstGeom>
          <a:noFill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609600"/>
            <a:ext cx="30003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3048000" cy="5638800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447800"/>
            <a:ext cx="6096000" cy="518160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990600"/>
            <a:ext cx="2562225" cy="590550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914400"/>
            <a:ext cx="30003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29400" cy="6858000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447800"/>
            <a:ext cx="2514600" cy="990600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010400" y="6096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ОТВЕТЫ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410200"/>
            <a:ext cx="2514600" cy="962025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3276600"/>
            <a:ext cx="2514600" cy="1066800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6296025"/>
            <a:ext cx="2857500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00800" cy="68580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010400" y="6096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ОТВЕТЫ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371600"/>
            <a:ext cx="2819400" cy="1219200"/>
          </a:xfrm>
          <a:prstGeom prst="rect">
            <a:avLst/>
          </a:prstGeom>
          <a:noFill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352800"/>
            <a:ext cx="2743200" cy="1219200"/>
          </a:xfrm>
          <a:prstGeom prst="rect">
            <a:avLst/>
          </a:prstGeom>
          <a:noFill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257800"/>
            <a:ext cx="2743200" cy="1219200"/>
          </a:xfrm>
          <a:prstGeom prst="rect">
            <a:avLst/>
          </a:prstGeom>
          <a:noFill/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6172200"/>
            <a:ext cx="2857500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43100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838200"/>
            <a:ext cx="2819400" cy="923925"/>
          </a:xfrm>
          <a:prstGeom prst="rect">
            <a:avLst/>
          </a:prstGeom>
          <a:noFill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62200"/>
            <a:ext cx="9144000" cy="106680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438400"/>
            <a:ext cx="2895600" cy="952500"/>
          </a:xfrm>
          <a:prstGeom prst="rect">
            <a:avLst/>
          </a:prstGeom>
          <a:noFill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733800"/>
            <a:ext cx="9144000" cy="1314450"/>
          </a:xfrm>
          <a:prstGeom prst="rect">
            <a:avLst/>
          </a:prstGeom>
          <a:noFill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3886200"/>
            <a:ext cx="2743200" cy="1019175"/>
          </a:xfrm>
          <a:prstGeom prst="rect">
            <a:avLst/>
          </a:prstGeom>
          <a:noFill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5486400"/>
            <a:ext cx="2819400" cy="1371600"/>
          </a:xfrm>
          <a:prstGeom prst="rect">
            <a:avLst/>
          </a:prstGeom>
          <a:noFill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95600" y="4724400"/>
            <a:ext cx="30003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6858000" cy="1524000"/>
          </a:xfrm>
          <a:prstGeom prst="rect">
            <a:avLst/>
          </a:prstGeom>
          <a:noFill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981200"/>
            <a:ext cx="2362200" cy="1600200"/>
          </a:xfrm>
          <a:prstGeom prst="rect">
            <a:avLst/>
          </a:prstGeom>
          <a:noFill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48200"/>
            <a:ext cx="7010400" cy="1524000"/>
          </a:xfrm>
          <a:prstGeom prst="rect">
            <a:avLst/>
          </a:prstGeom>
          <a:noFill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648200"/>
            <a:ext cx="2362200" cy="1447800"/>
          </a:xfrm>
          <a:prstGeom prst="rect">
            <a:avLst/>
          </a:prstGeom>
          <a:noFill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76256" y="1524000"/>
            <a:ext cx="1740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6057900"/>
            <a:ext cx="30003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6629400" cy="1295400"/>
          </a:xfrm>
          <a:prstGeom prst="rect">
            <a:avLst/>
          </a:prstGeom>
          <a:noFill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6553200" cy="1371600"/>
          </a:xfrm>
          <a:prstGeom prst="rect">
            <a:avLst/>
          </a:prstGeom>
          <a:noFill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2971800"/>
            <a:ext cx="2590800" cy="1295400"/>
          </a:xfrm>
          <a:prstGeom prst="rect">
            <a:avLst/>
          </a:prstGeom>
          <a:noFill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524000"/>
            <a:ext cx="2514600" cy="1238250"/>
          </a:xfrm>
          <a:prstGeom prst="rect">
            <a:avLst/>
          </a:prstGeom>
          <a:noFill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524000"/>
            <a:ext cx="2667000" cy="1295400"/>
          </a:xfrm>
          <a:prstGeom prst="rect">
            <a:avLst/>
          </a:prstGeom>
          <a:noFill/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2971800"/>
            <a:ext cx="2667000" cy="1295400"/>
          </a:xfrm>
          <a:prstGeom prst="rect">
            <a:avLst/>
          </a:prstGeom>
          <a:noFill/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343400"/>
            <a:ext cx="9144000" cy="1295400"/>
          </a:xfrm>
          <a:prstGeom prst="rect">
            <a:avLst/>
          </a:prstGeom>
          <a:noFill/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419600"/>
            <a:ext cx="2590800" cy="1219200"/>
          </a:xfrm>
          <a:prstGeom prst="rect">
            <a:avLst/>
          </a:prstGeom>
          <a:noFill/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743575"/>
            <a:ext cx="9144000" cy="1114425"/>
          </a:xfrm>
          <a:prstGeom prst="rect">
            <a:avLst/>
          </a:prstGeom>
          <a:noFill/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5886450"/>
            <a:ext cx="2743200" cy="971550"/>
          </a:xfrm>
          <a:prstGeom prst="rect">
            <a:avLst/>
          </a:prstGeom>
          <a:noFill/>
        </p:spPr>
      </p:pic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660232" y="1066800"/>
            <a:ext cx="188051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ПРОВЕРКА</a:t>
            </a:r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24200" y="6515100"/>
            <a:ext cx="300037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5334000" cy="4267200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90600"/>
            <a:ext cx="9144000" cy="1752600"/>
          </a:xfrm>
          <a:prstGeom prst="rect">
            <a:avLst/>
          </a:prstGeom>
          <a:noFill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743200"/>
            <a:ext cx="4038600" cy="4114800"/>
          </a:xfrm>
          <a:prstGeom prst="rect">
            <a:avLst/>
          </a:prstGeom>
          <a:noFill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752600"/>
            <a:ext cx="3000375" cy="800100"/>
          </a:xfrm>
          <a:prstGeom prst="rect">
            <a:avLst/>
          </a:prstGeom>
          <a:noFill/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978650" y="22860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ПРОВЕРЬ  СЕБЯ!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47725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33400"/>
            <a:ext cx="6096000" cy="1466850"/>
          </a:xfrm>
          <a:prstGeom prst="rect">
            <a:avLst/>
          </a:prstGeom>
          <a:noFill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3600"/>
            <a:ext cx="5791200" cy="4724400"/>
          </a:xfrm>
          <a:prstGeom prst="rect">
            <a:avLst/>
          </a:prstGeom>
          <a:noFill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133600"/>
            <a:ext cx="3581400" cy="4724400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219200"/>
            <a:ext cx="3000375" cy="800100"/>
          </a:xfrm>
          <a:prstGeom prst="rect">
            <a:avLst/>
          </a:prstGeom>
          <a:noFill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978650" y="19050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ПРОВЕРЬ  СЕБЯ!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9144000" cy="1371600"/>
          </a:xfrm>
          <a:prstGeom prst="rect">
            <a:avLst/>
          </a:prstGeo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2971800" cy="1219200"/>
          </a:xfrm>
          <a:prstGeom prst="rect">
            <a:avLst/>
          </a:prstGeom>
          <a:noFill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914400"/>
            <a:ext cx="1143000" cy="257175"/>
          </a:xfrm>
          <a:prstGeom prst="rect">
            <a:avLst/>
          </a:prstGeom>
          <a:noFill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1219200"/>
            <a:ext cx="2971800" cy="1447800"/>
          </a:xfrm>
          <a:prstGeom prst="rect">
            <a:avLst/>
          </a:prstGeom>
          <a:noFill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609600"/>
            <a:ext cx="2286000" cy="914400"/>
          </a:xfrm>
          <a:prstGeom prst="rect">
            <a:avLst/>
          </a:prstGeom>
          <a:noFill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886200"/>
            <a:ext cx="4038600" cy="2971800"/>
          </a:xfrm>
          <a:prstGeom prst="rect">
            <a:avLst/>
          </a:prstGeom>
          <a:noFill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3962400"/>
            <a:ext cx="5334000" cy="2895600"/>
          </a:xfrm>
          <a:prstGeom prst="rect">
            <a:avLst/>
          </a:prstGeom>
          <a:noFill/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410200" y="35052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ПРОВЕРЬ  СЕБЯ!</a:t>
            </a:r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1752600"/>
            <a:ext cx="300037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18</Words>
  <Application>Microsoft Office PowerPoint</Application>
  <PresentationFormat>Экран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Самостоятельная работа  ( с последующей проверкой)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Loner-XP</dc:creator>
  <cp:lastModifiedBy>Loner-XP</cp:lastModifiedBy>
  <cp:revision>5</cp:revision>
  <dcterms:created xsi:type="dcterms:W3CDTF">2012-04-01T13:56:09Z</dcterms:created>
  <dcterms:modified xsi:type="dcterms:W3CDTF">2012-04-09T16:39:41Z</dcterms:modified>
</cp:coreProperties>
</file>