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4" r:id="rId2"/>
    <p:sldId id="292" r:id="rId3"/>
    <p:sldId id="262" r:id="rId4"/>
    <p:sldId id="288" r:id="rId5"/>
    <p:sldId id="257" r:id="rId6"/>
    <p:sldId id="259" r:id="rId7"/>
    <p:sldId id="294" r:id="rId8"/>
    <p:sldId id="285" r:id="rId9"/>
    <p:sldId id="296" r:id="rId10"/>
    <p:sldId id="286" r:id="rId11"/>
    <p:sldId id="270" r:id="rId12"/>
    <p:sldId id="287" r:id="rId13"/>
    <p:sldId id="271" r:id="rId14"/>
    <p:sldId id="295" r:id="rId15"/>
    <p:sldId id="274" r:id="rId16"/>
    <p:sldId id="297" r:id="rId17"/>
    <p:sldId id="289" r:id="rId18"/>
    <p:sldId id="298" r:id="rId19"/>
    <p:sldId id="290" r:id="rId20"/>
    <p:sldId id="279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A7DCC1-4CDC-4B83-BF07-50CC5BE0F862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A80D6B-01F5-472F-B3B4-339462B1D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913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561BAF-1518-42C3-A8FD-AA75F688AC6D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6A28CF-0591-4517-9876-0907F259F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54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22D89-01F7-488C-A020-38D5CD4A8D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  <p:sp>
        <p:nvSpPr>
          <p:cNvPr id="16388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2D259-3C18-40A1-9188-E85667CA7D9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B9B17-C504-4459-BF28-F4CC2958EE1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cs typeface="Arial" charset="0"/>
            </a:endParaRPr>
          </a:p>
        </p:txBody>
      </p:sp>
      <p:sp>
        <p:nvSpPr>
          <p:cNvPr id="36868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E2FC-E39C-4E7F-A324-DC1EBE4E768F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37AB-3D7C-4668-B089-177A91251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AEE1-9982-4D76-96CA-8C13BC9255F7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43AD-DC0D-48B3-962D-50708403F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1DAA-5166-4E56-AC00-01026CE310AB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771A-6946-4902-9BAF-05A3FDDB3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6E44-1113-4532-A5C3-1F2089CAD788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8790-05F9-4E56-BA29-30E7D1F86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922C-10E0-4DF5-A2DB-51787514F900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AFA5-94BA-42A6-8C4D-D51C2EDEA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3D90-0964-43CD-BC4B-718B2DC8D13F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A70A-22FB-40F7-96A6-663D9E28F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96DC-3839-410F-83F2-9DEB80964548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3A3D-1BB5-4096-9B04-2FAAB9B75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75E7-2F51-4BCE-9A27-1C7269796FE8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948A-C7EF-4243-AAB1-F46DD3BA7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1FF8-8654-4107-B2E3-62D1387FF3CD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09B-8113-4ABC-AE54-7037B445A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7BAB-AAF2-4F2B-95EE-6D6DB5E7B1ED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8773-264C-4E9E-B4D2-97BEF753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C3C5-0C04-4E54-B8D3-E37D4B379531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8666-A368-4E8A-A0B7-C1B80AB95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6D26CA-E7C7-4A56-8367-65B394884606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26375A-4F31-4164-97A3-7679ABAE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  <p:sldLayoutId id="2147483670" r:id="rId10"/>
    <p:sldLayoutId id="2147483671" r:id="rId11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Times New Roman" pitchFamily="18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Times New Roman" pitchFamily="18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Times New Roman" pitchFamily="18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Times New Roman" pitchFamily="18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4292600"/>
            <a:ext cx="7920038" cy="504825"/>
          </a:xfrm>
        </p:spPr>
        <p:txBody>
          <a:bodyPr/>
          <a:lstStyle/>
          <a:p>
            <a:pPr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smtClean="0">
                <a:solidFill>
                  <a:srgbClr val="000000"/>
                </a:solidFill>
              </a:rPr>
              <a:t>Профессия 35.01.19 Мастер садово-паркового и ландшафтного строительства</a:t>
            </a:r>
          </a:p>
          <a:p>
            <a:pPr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ru-RU" sz="1800" smtClean="0">
              <a:solidFill>
                <a:srgbClr val="000000"/>
              </a:solidFill>
            </a:endParaRPr>
          </a:p>
          <a:p>
            <a:pPr defTabSz="914400" eaLnBrk="1" hangingPunct="1"/>
            <a:endParaRPr lang="ru-RU" smtClean="0">
              <a:solidFill>
                <a:srgbClr val="404040"/>
              </a:solidFill>
            </a:endParaRP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50825" y="225425"/>
            <a:ext cx="87137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Республики Хакасия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« Хакасский колледж профессиональных технологий, экономики и сервиса»</a:t>
            </a:r>
          </a:p>
        </p:txBody>
      </p:sp>
      <p:sp>
        <p:nvSpPr>
          <p:cNvPr id="15363" name="Заголовок 4"/>
          <p:cNvSpPr>
            <a:spLocks noGrp="1"/>
          </p:cNvSpPr>
          <p:nvPr>
            <p:ph type="ctrTitle"/>
          </p:nvPr>
        </p:nvSpPr>
        <p:spPr>
          <a:xfrm>
            <a:off x="611188" y="836613"/>
            <a:ext cx="7921625" cy="3313112"/>
          </a:xfrm>
        </p:spPr>
        <p:txBody>
          <a:bodyPr/>
          <a:lstStyle/>
          <a:p>
            <a:pPr algn="ctr" defTabSz="914400" eaLnBrk="1" hangingPunct="1"/>
            <a:r>
              <a:rPr lang="ru-RU" sz="3600" smtClean="0">
                <a:solidFill>
                  <a:srgbClr val="000000"/>
                </a:solidFill>
                <a:cs typeface="Trebuchet MS" pitchFamily="34" charset="0"/>
              </a:rPr>
              <a:t/>
            </a:r>
            <a:br>
              <a:rPr lang="ru-RU" sz="3600" smtClean="0">
                <a:solidFill>
                  <a:srgbClr val="000000"/>
                </a:solidFill>
                <a:cs typeface="Trebuchet MS" pitchFamily="34" charset="0"/>
              </a:rPr>
            </a:br>
            <a:r>
              <a:rPr lang="ru-RU" sz="3100" smtClean="0">
                <a:solidFill>
                  <a:srgbClr val="000000"/>
                </a:solidFill>
                <a:cs typeface="Trebuchet MS" pitchFamily="34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044534"/>
            <a:ext cx="55446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Выполнил студент:  </a:t>
            </a:r>
            <a:r>
              <a:rPr lang="ru-RU" sz="1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Канзычакова</a:t>
            </a:r>
            <a:r>
              <a:rPr lang="ru-RU" sz="180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А.А</a:t>
            </a:r>
            <a:endParaRPr lang="ru-RU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Руководитель:           </a:t>
            </a:r>
            <a:r>
              <a:rPr lang="ru-RU" sz="1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Качина</a:t>
            </a:r>
            <a:r>
              <a:rPr lang="ru-RU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О.С, </a:t>
            </a:r>
            <a:r>
              <a:rPr lang="ru-RU" sz="1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Чичинина</a:t>
            </a:r>
            <a:r>
              <a:rPr lang="ru-RU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О.В.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1027113" y="50657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Times New Roman" pitchFamily="18" charset="0"/>
              </a:rPr>
              <a:t>Группа М-15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69325" cy="647700"/>
          </a:xfrm>
        </p:spPr>
        <p:txBody>
          <a:bodyPr/>
          <a:lstStyle/>
          <a:p>
            <a:pPr algn="ctr" eaLnBrk="1" hangingPunct="1"/>
            <a:r>
              <a:rPr lang="ru-RU" sz="1800" smtClean="0">
                <a:cs typeface="Trebuchet MS" pitchFamily="34" charset="0"/>
              </a:rPr>
              <a:t>Реализация проекта озеленения и благоустройства фасада колледжа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21163"/>
            <a:ext cx="4033837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943350"/>
            <a:ext cx="21605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268413"/>
            <a:ext cx="42481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235075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848600" cy="1008063"/>
          </a:xfrm>
        </p:spPr>
        <p:txBody>
          <a:bodyPr/>
          <a:lstStyle/>
          <a:p>
            <a:pPr algn="ctr" eaLnBrk="1" hangingPunct="1"/>
            <a:r>
              <a:rPr lang="ru-RU" sz="1800" smtClean="0">
                <a:solidFill>
                  <a:srgbClr val="000000"/>
                </a:solidFill>
                <a:cs typeface="Times New Roman" pitchFamily="18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3203575" y="6364288"/>
            <a:ext cx="345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</a:rPr>
              <a:t>Видовая точка 1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341438"/>
            <a:ext cx="3848100" cy="2867025"/>
          </a:xfrm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363663"/>
            <a:ext cx="4032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92600"/>
            <a:ext cx="32400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i?id=4ff2d6a9a46c9155f1c4c042617ba050&amp;n=33&amp;h=190&amp;w=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365625"/>
            <a:ext cx="208756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 descr="i?id=8777314cdc4795164e25dee84e9aa60f&amp;n=33&amp;h=190&amp;w=28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365625"/>
            <a:ext cx="22320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1152525"/>
          </a:xfrm>
        </p:spPr>
        <p:txBody>
          <a:bodyPr/>
          <a:lstStyle/>
          <a:p>
            <a:pPr algn="ctr" eaLnBrk="1" hangingPunct="1"/>
            <a:r>
              <a:rPr lang="ru-RU" sz="1800" smtClean="0">
                <a:cs typeface="Trebuchet MS" pitchFamily="34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411413" y="6453188"/>
            <a:ext cx="3240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Times New Roman" pitchFamily="18" charset="0"/>
              </a:rPr>
              <a:t>Видовая точка  2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6050"/>
            <a:ext cx="4340225" cy="2517775"/>
          </a:xfrm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65588"/>
            <a:ext cx="44656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i?id=636792e4b08574c813e3de82683726b1&amp;n=33&amp;h=190&amp;w=3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484313"/>
            <a:ext cx="18002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i?id=80b47a823d52300b6aa21bc250998bc4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484313"/>
            <a:ext cx="15827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i?id=720f7a8abbbc5164819ff2b5371ee119&amp;n=33&amp;h=190&amp;w=2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2708275"/>
            <a:ext cx="19446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116013" y="-28575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sz="1800" smtClean="0">
                <a:solidFill>
                  <a:srgbClr val="000000"/>
                </a:solidFill>
                <a:cs typeface="Times New Roman" pitchFamily="18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627313" y="5237163"/>
            <a:ext cx="3529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</a:rPr>
              <a:t>Видовая точка 3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68413"/>
            <a:ext cx="4105275" cy="3240087"/>
          </a:xfrm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68413"/>
            <a:ext cx="388778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988" y="4797425"/>
            <a:ext cx="221615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solidFill>
                  <a:srgbClr val="000000"/>
                </a:solidFill>
                <a:cs typeface="Times New Roman" pitchFamily="18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844675"/>
            <a:ext cx="4248150" cy="3600450"/>
          </a:xfrm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987675" y="566102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Times New Roman" pitchFamily="18" charset="0"/>
              </a:rPr>
              <a:t>Видовая точка 4</a:t>
            </a:r>
          </a:p>
        </p:txBody>
      </p:sp>
      <p:pic>
        <p:nvPicPr>
          <p:cNvPr id="29700" name="Picture 5" descr="i?id=c4f4f30a77bfec4e42dd0994b3dd4258&amp;n=22&amp;w=130&amp;h=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743075"/>
            <a:ext cx="15621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i?id=1fa89f63a85280059e7e862ee232db44&amp;n=22&amp;w=164&amp;h=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716338"/>
            <a:ext cx="18002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i?id=87336092fb4febeb21725aff861200f5&amp;n=22&amp;w=110&amp;h=1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1989138"/>
            <a:ext cx="158591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116013" y="-28575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sz="1800" smtClean="0">
                <a:cs typeface="Trebuchet MS" pitchFamily="34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</a:p>
        </p:txBody>
      </p:sp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468313" y="6364288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</a:rPr>
              <a:t>Видовая точка 5 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908050"/>
            <a:ext cx="3527425" cy="2435225"/>
          </a:xfrm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8888" y="3689350"/>
            <a:ext cx="41052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7275" y="908050"/>
            <a:ext cx="36004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cs typeface="Trebuchet MS" pitchFamily="34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2484438" y="1484313"/>
            <a:ext cx="3382962" cy="5048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b="1" smtClean="0"/>
              <a:t>Растения рокария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303463"/>
            <a:ext cx="20304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https://worldofsucculents.com/wp-content/uploads/2016/09/Hylotelephium-ewersii-Sedum-ewersii-Pink-Mongolian-Stonecrop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273300"/>
            <a:ext cx="18732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http://phytoblog.ru/wp-content/uploads/2012/01/l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297113"/>
            <a:ext cx="187166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6" descr="http://sadovod-proskurina.ru/assets/images/products/334/2061-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2303463"/>
            <a:ext cx="16637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303713"/>
            <a:ext cx="20304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4373563"/>
            <a:ext cx="1873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Рисунок 9" descr="https://velislava-sad.ru/wp-content/uploads/2016/03/ovsyanitsa-golubay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8263" y="4437063"/>
            <a:ext cx="1871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10" descr="https://flowers-in-home.ru/wp-content/uploads/flowers/%D0%BF%D0%B5%D1%82%D1%83%D0%BD%D0%B8%D1%8F%20%D1%83%D1%85%D0%BE%D0%B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1375" y="4437063"/>
            <a:ext cx="1752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250" y="3894138"/>
            <a:ext cx="27368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latin typeface="+mj-lt"/>
              </a:rPr>
              <a:t>очитки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5600" y="3894138"/>
            <a:ext cx="14398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latin typeface="+mj-lt"/>
              </a:rPr>
              <a:t>лен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1375" y="4079875"/>
            <a:ext cx="1952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latin typeface="+mj-lt"/>
              </a:rPr>
              <a:t>тысячелистник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" y="6237288"/>
            <a:ext cx="1728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latin typeface="+mj-lt"/>
              </a:rPr>
              <a:t>календула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113" y="6205538"/>
            <a:ext cx="15128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latin typeface="+mj-lt"/>
              </a:rPr>
              <a:t>виола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5600" y="6237288"/>
            <a:ext cx="14414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latin typeface="+mj-lt"/>
              </a:rPr>
              <a:t>овсяница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1725" y="6205538"/>
            <a:ext cx="12969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>
                <a:latin typeface="+mj-lt"/>
              </a:rPr>
              <a:t>петуния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561262" cy="1008063"/>
          </a:xfrm>
        </p:spPr>
        <p:txBody>
          <a:bodyPr/>
          <a:lstStyle/>
          <a:p>
            <a:pPr eaLnBrk="1" hangingPunct="1"/>
            <a:r>
              <a:rPr lang="ru-RU" sz="1800" smtClean="0">
                <a:cs typeface="Trebuchet MS" pitchFamily="34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628775"/>
            <a:ext cx="3887787" cy="2486025"/>
          </a:xfrm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627313" y="6021388"/>
            <a:ext cx="177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Times New Roman" pitchFamily="18" charset="0"/>
              </a:rPr>
              <a:t>Видовая точка 5</a:t>
            </a:r>
          </a:p>
        </p:txBody>
      </p:sp>
      <p:pic>
        <p:nvPicPr>
          <p:cNvPr id="33796" name="Picture 6" descr="i?id=636792e4b08574c813e3de82683726b1&amp;n=33&amp;h=190&amp;w=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329113"/>
            <a:ext cx="20875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i?id=b54a7e6ea721580e9c2262c338293f4c&amp;n=33&amp;h=190&amp;w=3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268413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" descr="i?id=a3172c27a3abd5402741f2e9b6717d07&amp;n=33&amp;h=190&amp;w=2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068638"/>
            <a:ext cx="2324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i?id=2e8af20b1b62538ad433c4c71180aef7&amp;n=33&amp;h=190&amp;w=2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5084763"/>
            <a:ext cx="2376488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091363" cy="360363"/>
          </a:xfrm>
        </p:spPr>
        <p:txBody>
          <a:bodyPr/>
          <a:lstStyle/>
          <a:p>
            <a:r>
              <a:rPr lang="ru-RU" sz="1800" smtClean="0">
                <a:cs typeface="Trebuchet MS" pitchFamily="34" charset="0"/>
              </a:rPr>
              <a:t>Древесно-кустарниковый ассортимент используемый в проекте</a:t>
            </a:r>
            <a:br>
              <a:rPr lang="ru-RU" sz="1800" smtClean="0">
                <a:cs typeface="Trebuchet MS" pitchFamily="34" charset="0"/>
              </a:rPr>
            </a:br>
            <a:endParaRPr lang="ru-RU" sz="1800" smtClean="0">
              <a:cs typeface="Trebuchet MS" pitchFamily="34" charset="0"/>
            </a:endParaRP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1584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052513"/>
            <a:ext cx="17065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068638"/>
            <a:ext cx="17256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3068638"/>
            <a:ext cx="15398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052513"/>
            <a:ext cx="172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3" descr="612c2f85c5a92dad96ae9f50e2bf9546?url=http%3A%2F%2Fklymba-n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981075"/>
            <a:ext cx="16573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5" descr="i?id=863a2f3b1a4a7aa84b37e06416f5a09a&amp;n=33&amp;h=190&amp;w=28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3068638"/>
            <a:ext cx="237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7" descr="i?id=538bdd438ae896fe229ab94413e70c4d&amp;n=33&amp;h=190&amp;w=1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59563" y="3068638"/>
            <a:ext cx="15843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9" descr="i?id=7c3090216fef5b76fafbff9a225e1c23&amp;n=33&amp;h=190&amp;w=25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5084763"/>
            <a:ext cx="184308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39750" y="2563813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Липа мелколистная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411413" y="25844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Ива извилистая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211638" y="2492375"/>
            <a:ext cx="2089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Рябинник рябинолистный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280150" y="2706688"/>
            <a:ext cx="1804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Калина гордовина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68313" y="4795838"/>
            <a:ext cx="1943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Калина обыкновенная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392363" y="4867275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Девичий виноград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4335463" y="4867275"/>
            <a:ext cx="153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Дерен мужской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6711950" y="4867275"/>
            <a:ext cx="154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/>
              <a:t>Клен татарский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2967038" y="6524625"/>
            <a:ext cx="179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Вишня войлочная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855663" y="404813"/>
            <a:ext cx="7639050" cy="1295400"/>
          </a:xfrm>
        </p:spPr>
        <p:txBody>
          <a:bodyPr/>
          <a:lstStyle/>
          <a:p>
            <a:pPr algn="ctr" eaLnBrk="1" hangingPunct="1"/>
            <a:r>
              <a:rPr lang="ru-RU" sz="1800" smtClean="0">
                <a:solidFill>
                  <a:srgbClr val="000000"/>
                </a:solidFill>
                <a:cs typeface="Times New Roman" pitchFamily="18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2" descr="G:\коледж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341438"/>
            <a:ext cx="352901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solidFill>
                  <a:schemeClr val="tx1"/>
                </a:solidFill>
                <a:cs typeface="Trebuchet MS" pitchFamily="34" charset="0"/>
              </a:rPr>
              <a:t>Государственное бюджетное профессиональное образовательное учреждение Республики Хакасия</a:t>
            </a:r>
            <a:br>
              <a:rPr lang="ru-RU" sz="1800" smtClean="0">
                <a:solidFill>
                  <a:schemeClr val="tx1"/>
                </a:solidFill>
                <a:cs typeface="Trebuchet MS" pitchFamily="34" charset="0"/>
              </a:rPr>
            </a:br>
            <a:r>
              <a:rPr lang="ru-RU" sz="1800" smtClean="0">
                <a:solidFill>
                  <a:schemeClr val="tx1"/>
                </a:solidFill>
                <a:cs typeface="Trebuchet MS" pitchFamily="34" charset="0"/>
              </a:rPr>
              <a:t>« Хакасский колледж профессиональных технологий, экономики и сервиса»</a:t>
            </a:r>
            <a:br>
              <a:rPr lang="ru-RU" sz="1800" smtClean="0">
                <a:solidFill>
                  <a:schemeClr val="tx1"/>
                </a:solidFill>
                <a:cs typeface="Trebuchet MS" pitchFamily="34" charset="0"/>
              </a:rPr>
            </a:br>
            <a:endParaRPr lang="ru-RU" sz="1800" smtClean="0">
              <a:solidFill>
                <a:schemeClr val="tx1"/>
              </a:solidFill>
              <a:cs typeface="Trebuchet MS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048450" y="1778860"/>
            <a:ext cx="3519432" cy="229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82721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E:\Сжатие\DSC015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076700"/>
            <a:ext cx="31686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249738"/>
            <a:ext cx="29527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116013" y="-28575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sz="1800" smtClean="0">
                <a:solidFill>
                  <a:srgbClr val="000000"/>
                </a:solidFill>
                <a:cs typeface="Trebuchet MS" pitchFamily="34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3203575" y="6364288"/>
            <a:ext cx="345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</a:rPr>
              <a:t>Варианты зон отдыха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44640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0450" y="3563938"/>
            <a:ext cx="45370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36613"/>
            <a:ext cx="450532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116013" y="-28575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sz="1800" smtClean="0">
                <a:solidFill>
                  <a:srgbClr val="000000"/>
                </a:solidFill>
                <a:cs typeface="Trebuchet MS" pitchFamily="34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2843213" y="6376988"/>
            <a:ext cx="3457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</a:rPr>
              <a:t>Малые архитектурные формы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764703"/>
            <a:ext cx="4283968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52119" y="764705"/>
            <a:ext cx="345781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987824" y="3212976"/>
            <a:ext cx="2952328" cy="325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4292600"/>
            <a:ext cx="7920038" cy="504825"/>
          </a:xfrm>
        </p:spPr>
        <p:txBody>
          <a:bodyPr/>
          <a:lstStyle/>
          <a:p>
            <a:pPr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smtClean="0">
                <a:solidFill>
                  <a:srgbClr val="000000"/>
                </a:solidFill>
              </a:rPr>
              <a:t>Профессия 35.01.19 Мастер садово-паркового и ландшафтного строительства</a:t>
            </a:r>
          </a:p>
          <a:p>
            <a:pPr defTabSz="91440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ru-RU" sz="1800" smtClean="0">
              <a:solidFill>
                <a:srgbClr val="000000"/>
              </a:solidFill>
            </a:endParaRPr>
          </a:p>
          <a:p>
            <a:pPr defTabSz="914400" eaLnBrk="1" hangingPunct="1"/>
            <a:endParaRPr lang="ru-RU" smtClean="0">
              <a:solidFill>
                <a:srgbClr val="404040"/>
              </a:solidFill>
            </a:endParaRPr>
          </a:p>
        </p:txBody>
      </p:sp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250825" y="225425"/>
            <a:ext cx="87137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Республики Хакасия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« Хакасский колледж профессиональных технологий, экономики и сервиса»</a:t>
            </a:r>
          </a:p>
        </p:txBody>
      </p:sp>
      <p:sp>
        <p:nvSpPr>
          <p:cNvPr id="38915" name="Заголовок 4"/>
          <p:cNvSpPr>
            <a:spLocks noGrp="1"/>
          </p:cNvSpPr>
          <p:nvPr>
            <p:ph type="ctrTitle"/>
          </p:nvPr>
        </p:nvSpPr>
        <p:spPr>
          <a:xfrm>
            <a:off x="1027113" y="1147763"/>
            <a:ext cx="7116762" cy="2857500"/>
          </a:xfrm>
        </p:spPr>
        <p:txBody>
          <a:bodyPr/>
          <a:lstStyle/>
          <a:p>
            <a:pPr algn="ctr" defTabSz="914400" eaLnBrk="1" hangingPunct="1"/>
            <a:r>
              <a:rPr lang="ru-RU" sz="3100" smtClean="0">
                <a:solidFill>
                  <a:srgbClr val="000000"/>
                </a:solidFill>
                <a:cs typeface="Trebuchet MS" pitchFamily="34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044534"/>
            <a:ext cx="547260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Выполнил студент:  </a:t>
            </a:r>
            <a:r>
              <a:rPr lang="ru-RU" sz="1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Канзычакова</a:t>
            </a:r>
            <a:r>
              <a:rPr lang="ru-RU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А.А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Руководитель:           </a:t>
            </a:r>
            <a:r>
              <a:rPr lang="ru-RU" sz="1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Качина</a:t>
            </a:r>
            <a:r>
              <a:rPr lang="ru-RU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О.С,  </a:t>
            </a:r>
            <a:r>
              <a:rPr lang="ru-RU" sz="1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Чичинина</a:t>
            </a:r>
            <a:r>
              <a:rPr lang="ru-RU" sz="1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 О.В.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8917" name="TextBox 8"/>
          <p:cNvSpPr txBox="1">
            <a:spLocks noChangeArrowheads="1"/>
          </p:cNvSpPr>
          <p:nvPr/>
        </p:nvSpPr>
        <p:spPr bwMode="auto">
          <a:xfrm>
            <a:off x="1027113" y="50657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Times New Roman" pitchFamily="18" charset="0"/>
              </a:rPr>
              <a:t>Группа М-15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116013" y="-25400"/>
            <a:ext cx="7123112" cy="925513"/>
          </a:xfrm>
        </p:spPr>
        <p:txBody>
          <a:bodyPr/>
          <a:lstStyle/>
          <a:p>
            <a:pPr algn="ctr" eaLnBrk="1" hangingPunct="1"/>
            <a:r>
              <a:rPr lang="ru-RU" sz="1800" smtClean="0">
                <a:cs typeface="Trebuchet MS" pitchFamily="34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611188" y="4327525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Территория фасада колледжа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12838"/>
            <a:ext cx="3671887" cy="2603500"/>
          </a:xfrm>
        </p:spPr>
      </p:pic>
      <p:pic>
        <p:nvPicPr>
          <p:cNvPr id="1843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209675"/>
            <a:ext cx="3816350" cy="2506663"/>
          </a:xfrm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21138"/>
            <a:ext cx="37449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827088" y="28575"/>
            <a:ext cx="7632700" cy="1339850"/>
          </a:xfrm>
        </p:spPr>
        <p:txBody>
          <a:bodyPr/>
          <a:lstStyle/>
          <a:p>
            <a:pPr eaLnBrk="1" hangingPunct="1"/>
            <a:r>
              <a:rPr lang="ru-RU" sz="1800" smtClean="0">
                <a:cs typeface="Trebuchet MS" pitchFamily="34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341438"/>
            <a:ext cx="3816350" cy="2546350"/>
          </a:xfrm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331913" y="4968875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</a:rPr>
              <a:t>Территория фасада колледжа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3948113"/>
            <a:ext cx="405765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1238" y="1341438"/>
            <a:ext cx="40576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351837" cy="1141413"/>
          </a:xfrm>
        </p:spPr>
        <p:txBody>
          <a:bodyPr/>
          <a:lstStyle/>
          <a:p>
            <a:pPr algn="ctr" defTabSz="914400" eaLnBrk="1" hangingPunct="1"/>
            <a:r>
              <a:rPr lang="ru-RU" sz="1800" smtClean="0">
                <a:solidFill>
                  <a:srgbClr val="000000"/>
                </a:solidFill>
                <a:cs typeface="Times New Roman" pitchFamily="18" charset="0"/>
              </a:rPr>
              <a:t>Государственное бюджетное профессиональное образовательное учреждение Республики Хакасия</a:t>
            </a:r>
            <a:br>
              <a:rPr lang="ru-RU" sz="180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cs typeface="Times New Roman" pitchFamily="18" charset="0"/>
              </a:rPr>
              <a:t>« Хакасский колледж профессиональных технологий, экономики и сервиса»</a:t>
            </a:r>
            <a:br>
              <a:rPr lang="ru-RU" sz="1800" smtClean="0">
                <a:solidFill>
                  <a:srgbClr val="000000"/>
                </a:solidFill>
                <a:cs typeface="Times New Roman" pitchFamily="18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755650" y="1412875"/>
            <a:ext cx="8064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Объект исследования</a:t>
            </a:r>
            <a:r>
              <a:rPr lang="ru-RU" sz="2000">
                <a:latin typeface="Times New Roman" pitchFamily="18" charset="0"/>
              </a:rPr>
              <a:t>- территория ограниченного пользования.</a:t>
            </a:r>
          </a:p>
          <a:p>
            <a:endParaRPr lang="ru-RU" sz="2000" b="1"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</a:rPr>
              <a:t>Предмет исследования – </a:t>
            </a:r>
            <a:r>
              <a:rPr lang="ru-RU" sz="2000">
                <a:latin typeface="Times New Roman" pitchFamily="18" charset="0"/>
              </a:rPr>
              <a:t>проект озеленения фасадной части территории Хакасского колледжа профессиональных технологий экономики и сервиса, расположенного по улице Советская 173. </a:t>
            </a:r>
          </a:p>
          <a:p>
            <a:endParaRPr lang="ru-RU" sz="2000">
              <a:latin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</a:rPr>
              <a:t>Цель работы- </a:t>
            </a:r>
            <a:r>
              <a:rPr lang="ru-RU" sz="2000">
                <a:latin typeface="Times New Roman" pitchFamily="18" charset="0"/>
              </a:rPr>
              <a:t>разработка и реализация проекта озеленения  фасадной части территории Хакасского колледжа профессиональных технологий экономики и сервиса, расположенного по улице Советская 173.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b="1" smtClean="0">
                <a:cs typeface="Trebuchet MS" pitchFamily="34" charset="0"/>
              </a:rPr>
              <a:t>Задачи: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827088" y="765175"/>
            <a:ext cx="7705725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Изучить научно - популярную литературу, справочники, нормативную документацию;</a:t>
            </a:r>
          </a:p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Провести анализ территории объекта проектирования;</a:t>
            </a:r>
          </a:p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Выбрать стиль объекта проектирования;</a:t>
            </a:r>
          </a:p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Подобрать ассортимент древесно-кустарниковых и цветочно-декоративных растений для озеленения объекта проектирования;</a:t>
            </a:r>
          </a:p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Составить календарный план работ;</a:t>
            </a:r>
          </a:p>
          <a:p>
            <a:pPr marL="342900" indent="-342900" algn="just">
              <a:lnSpc>
                <a:spcPct val="150000"/>
              </a:lnSpc>
              <a:buFont typeface="Book Antiqua" pitchFamily="18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Составить смету на посадочный материал и декоративные элементы;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Book Antiqua" pitchFamily="18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Разработать и реализовать проект озеленения фасадной части колледжа.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Book Antiqua" pitchFamily="18" charset="0"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Участвовать в городском конкурсе  по озеленению и благоустройству территорий «Цветочная мозаика».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009650" y="333375"/>
            <a:ext cx="7124700" cy="12668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00213"/>
            <a:ext cx="67691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smtClean="0">
                <a:cs typeface="Arial" charset="0"/>
              </a:rPr>
              <a:t>Общая сумма затрат на реализацию проекта</a:t>
            </a:r>
            <a:endParaRPr lang="ru-RU" sz="2000" smtClean="0">
              <a:cs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9650" y="1806575"/>
          <a:ext cx="71247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970"/>
                <a:gridCol w="1901830"/>
                <a:gridCol w="23749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статьи затрат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 – 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(рублей)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Семенной материал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6985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Перегной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Почва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Газонная смесь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Итого:    27</a:t>
                      </a:r>
                      <a:r>
                        <a:rPr lang="ru-RU" b="1" baseline="0" dirty="0" smtClean="0"/>
                        <a:t> 705рублей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09650" y="476250"/>
            <a:ext cx="7124700" cy="936625"/>
          </a:xfrm>
        </p:spPr>
        <p:txBody>
          <a:bodyPr/>
          <a:lstStyle/>
          <a:p>
            <a:r>
              <a:rPr lang="ru-RU" sz="1800" smtClean="0">
                <a:cs typeface="Trebuchet MS" pitchFamily="34" charset="0"/>
              </a:rPr>
              <a:t>Проект озеленения фасадной части территории Хакасского колледжа профессиональных технологий, экономики и сервиса г.Абакана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916113"/>
            <a:ext cx="655161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1361</TotalTime>
  <Words>520</Words>
  <Application>Microsoft Office PowerPoint</Application>
  <PresentationFormat>Экран (4:3)</PresentationFormat>
  <Paragraphs>91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 Проект озеленения фасадной части территории Хакасского колледжа профессиональных технологий, экономики и сервиса г.Абакана</vt:lpstr>
      <vt:lpstr>Государственное бюджетное профессиональное образовательное учреждение Республики Хакасия « Хакасский колледж профессиональных технологий, экономики и сервиса» 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Государственное бюджетное профессиональное образовательное учреждение Республики Хакасия « Хакасский колледж профессиональных технологий, экономики и сервиса» </vt:lpstr>
      <vt:lpstr>Задачи: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Общая сумма затрат на реализацию проекта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Реализация проекта озеленения и благоустройства фасада колледжа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Древесно-кустарниковый ассортимент используемый в проекте 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Проект озеленения фасадной части территории Хакасского колледжа профессиональных технологий, экономики и сервиса г.Абакана</vt:lpstr>
      <vt:lpstr>Проект озеленения фасадной части территории Хакасского колледжа профессиональных технологий, экономики и сервиса г.Абакана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Admin</cp:lastModifiedBy>
  <cp:revision>92</cp:revision>
  <dcterms:created xsi:type="dcterms:W3CDTF">2017-01-28T09:21:03Z</dcterms:created>
  <dcterms:modified xsi:type="dcterms:W3CDTF">2018-01-25T01:59:24Z</dcterms:modified>
</cp:coreProperties>
</file>