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2D81-E0B7-4285-8393-89A571852A68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E29D6-95FC-4A6A-8A80-36B9B7AF3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402316.vk.me/v402316122/6063/jh8BX7FVa8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332656" y="5387975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FFFF"/>
                </a:solidFill>
              </a:rPr>
              <a:t>Школьная</a:t>
            </a:r>
            <a:r>
              <a:rPr lang="ru-RU" sz="3600" dirty="0" smtClean="0">
                <a:solidFill>
                  <a:srgbClr val="00FFFF"/>
                </a:solidFill>
              </a:rPr>
              <a:t> </a:t>
            </a:r>
            <a:r>
              <a:rPr lang="ru-RU" sz="3600" i="1" dirty="0" smtClean="0">
                <a:solidFill>
                  <a:srgbClr val="00FFFF"/>
                </a:solidFill>
              </a:rPr>
              <a:t>жизнь</a:t>
            </a:r>
            <a:r>
              <a:rPr lang="ru-RU" sz="3600" dirty="0" smtClean="0">
                <a:solidFill>
                  <a:srgbClr val="00FFFF"/>
                </a:solidFill>
              </a:rPr>
              <a:t> </a:t>
            </a:r>
            <a:r>
              <a:rPr lang="ru-RU" sz="3600" i="1" dirty="0" smtClean="0">
                <a:solidFill>
                  <a:srgbClr val="00FFFF"/>
                </a:solidFill>
              </a:rPr>
              <a:t>7«б</a:t>
            </a:r>
            <a:r>
              <a:rPr lang="ru-RU" sz="3600" dirty="0" smtClean="0">
                <a:solidFill>
                  <a:srgbClr val="00FFFF"/>
                </a:solidFill>
              </a:rPr>
              <a:t>»…</a:t>
            </a:r>
            <a:endParaRPr lang="ru-RU" sz="3600" dirty="0">
              <a:solidFill>
                <a:srgbClr val="00FF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476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Начало…</a:t>
            </a:r>
            <a:endParaRPr lang="ru-RU" dirty="0"/>
          </a:p>
        </p:txBody>
      </p:sp>
      <p:pic>
        <p:nvPicPr>
          <p:cNvPr id="5" name="Содержимое 4" descr="A63Ix5U9Tn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83117" y="273050"/>
            <a:ext cx="3895615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20688"/>
            <a:ext cx="3008313" cy="550547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Стоит сказать огромное спасибо </a:t>
            </a:r>
            <a:r>
              <a:rPr lang="ru-RU" dirty="0" err="1" smtClean="0"/>
              <a:t>Левинской</a:t>
            </a:r>
            <a:r>
              <a:rPr lang="ru-RU" dirty="0" smtClean="0"/>
              <a:t> Марине </a:t>
            </a:r>
            <a:r>
              <a:rPr lang="ru-RU" dirty="0" err="1" smtClean="0"/>
              <a:t>Кадировне</a:t>
            </a:r>
            <a:r>
              <a:rPr lang="en-US" dirty="0" smtClean="0"/>
              <a:t> </a:t>
            </a:r>
            <a:r>
              <a:rPr lang="ru-RU" dirty="0" smtClean="0"/>
              <a:t>за </a:t>
            </a:r>
            <a:r>
              <a:rPr lang="ru-RU" dirty="0" smtClean="0"/>
              <a:t>то, что какими мы </a:t>
            </a:r>
            <a:r>
              <a:rPr lang="ru-RU" dirty="0" smtClean="0"/>
              <a:t>н</a:t>
            </a:r>
            <a:r>
              <a:rPr lang="ru-RU" dirty="0" smtClean="0"/>
              <a:t>е</a:t>
            </a:r>
            <a:r>
              <a:rPr lang="ru-RU" dirty="0" smtClean="0"/>
              <a:t> </a:t>
            </a:r>
            <a:r>
              <a:rPr lang="ru-RU" dirty="0" smtClean="0"/>
              <a:t>были в пятом классе, эта хрупкая на вид дама, не побоялась нас взять под свою опеку. Сейчас же она несет непосильную ношу классного руководителя 7 «б», самого трудного, непослушного, шаловливого, но весьма интересного класса, по собственному опыту </a:t>
            </a:r>
            <a:r>
              <a:rPr lang="ru-RU" dirty="0" smtClean="0"/>
              <a:t>,я </a:t>
            </a:r>
            <a:r>
              <a:rPr lang="ru-RU" dirty="0" smtClean="0"/>
              <a:t>знаю, как тяжело руководить детьми, не представляю ,как только она сдерживается, чтобы не повысить тон на каждого из класса… В любой ситуации Марина </a:t>
            </a:r>
            <a:r>
              <a:rPr lang="ru-RU" dirty="0" err="1" smtClean="0"/>
              <a:t>Кадировна</a:t>
            </a:r>
            <a:r>
              <a:rPr lang="ru-RU" dirty="0" smtClean="0"/>
              <a:t> нас поддерживала, хотя бы своей улыбкой и теплыми словами, думаю ,стоит отдать должное этому человеку, за ее упорство, стойкость и одновременно доброту. Именно благодаря нашей классной руководительнице, мы и нашли себе </a:t>
            </a:r>
            <a:r>
              <a:rPr lang="ru-RU" dirty="0" smtClean="0"/>
              <a:t>приключение  </a:t>
            </a:r>
            <a:r>
              <a:rPr lang="ru-RU" dirty="0" smtClean="0"/>
              <a:t>почти по всей России. Я даже не представляю, скольким мы ей обязаны!!!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k8hX7ckj9A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49" y="1196752"/>
            <a:ext cx="5557671" cy="37081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У нас сложились определенные традиции и обычая, мы можем нарушить все правила, порядки, но наши традиции нарушать не позволим. </a:t>
            </a:r>
            <a:endParaRPr lang="ru-RU" dirty="0"/>
          </a:p>
          <a:p>
            <a:r>
              <a:rPr lang="ru-RU" dirty="0" smtClean="0"/>
              <a:t>Из-за нас может сойти с ума любой человек,  все что угодно поставим с ног на голову, при этом сами не теряя разум- именно это про 7 «б». Во всем и всегда первые, лучшие, мы не собираемся опускаться ниже, для нас нет второго и третьего, в этом заключается как огромный плюс, так и маленький минус.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Где мы только </a:t>
            </a:r>
            <a:r>
              <a:rPr lang="ru-RU" sz="1800" dirty="0" smtClean="0"/>
              <a:t>не </a:t>
            </a:r>
            <a:r>
              <a:rPr lang="ru-RU" sz="1800" dirty="0" smtClean="0"/>
              <a:t>были, куда только не ездили, в какие ситуации не попадали, и как весело возвращались в родной класс с надеждой отправиться опять в путешествие. Для нас нет преград, мы пройдем там, где не ступала нога человека, ну что поделать, если мы никак не видим ничего невозможного, нам остается только опробовать и понять так ли это на самом деле. Это и к лучшему, такой целеустремленностью  похвастаться может далеко не каждый, вспомните сколько добра эмоций и позитива получили, а так же подарили мы от каждой поездке</a:t>
            </a:r>
            <a:endParaRPr lang="ru-RU" sz="1800" dirty="0"/>
          </a:p>
        </p:txBody>
      </p:sp>
      <p:pic>
        <p:nvPicPr>
          <p:cNvPr id="1026" name="Picture 2" descr="http://cs5560.vk.me/u152964094/148800284/x_fd25a88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9"/>
            <a:ext cx="7452320" cy="4797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s408527.vk.me/v408527919/1c1e/BM9vQu14t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0"/>
            <a:ext cx="5004048" cy="3212976"/>
          </a:xfrm>
          <a:prstGeom prst="rect">
            <a:avLst/>
          </a:prstGeom>
          <a:noFill/>
        </p:spPr>
      </p:pic>
      <p:pic>
        <p:nvPicPr>
          <p:cNvPr id="4102" name="Picture 6" descr="http://cs5560.vk.me/u152964094/148800284/x_e179acc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53100" cy="3228975"/>
          </a:xfrm>
          <a:prstGeom prst="rect">
            <a:avLst/>
          </a:prstGeom>
          <a:noFill/>
        </p:spPr>
      </p:pic>
      <p:pic>
        <p:nvPicPr>
          <p:cNvPr id="4104" name="Picture 8" descr="http://cs405524.vk.me/v405524122/2d41/ThcqbezTMB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7616" y="3212976"/>
            <a:ext cx="3996952" cy="3645024"/>
          </a:xfrm>
          <a:prstGeom prst="rect">
            <a:avLst/>
          </a:prstGeom>
          <a:noFill/>
        </p:spPr>
      </p:pic>
      <p:pic>
        <p:nvPicPr>
          <p:cNvPr id="4100" name="Picture 4" descr="http://cs411629.vk.me/v411629427/7a76/uUpTBFs92h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40968"/>
            <a:ext cx="5753100" cy="3838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s320624.vk.me/v320624427/2802/5G-EPmCaP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Но даже в школе мы активно приносим позитив!!!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347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Школьная жизнь 7«б»…</vt:lpstr>
      <vt:lpstr>Начало…</vt:lpstr>
      <vt:lpstr>Слайд 3</vt:lpstr>
      <vt:lpstr>Где мы только не были, куда только не ездили, в какие ситуации не попадали, и как весело возвращались в родной класс с надеждой отправиться опять в путешествие. Для нас нет преград, мы пройдем там, где не ступала нога человека, ну что поделать, если мы никак не видим ничего невозможного, нам остается только опробовать и понять так ли это на самом деле. Это и к лучшему, такой целеустремленностью  похвастаться может далеко не каждый, вспомните сколько добра эмоций и позитива получили, а так же подарили мы от каждой поездке</vt:lpstr>
      <vt:lpstr>Слайд 5</vt:lpstr>
      <vt:lpstr>Но даже в школе мы активно приносим позитив!!!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Школьная жизнь 7«б»…</dc:title>
  <dc:creator>1</dc:creator>
  <cp:lastModifiedBy>123</cp:lastModifiedBy>
  <cp:revision>12</cp:revision>
  <dcterms:created xsi:type="dcterms:W3CDTF">2014-02-06T13:41:37Z</dcterms:created>
  <dcterms:modified xsi:type="dcterms:W3CDTF">2014-10-11T19:25:22Z</dcterms:modified>
</cp:coreProperties>
</file>