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1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9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1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5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3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8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0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4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7826-51F8-4B16-9E6E-1E6728DA5DD1}" type="datetimeFigureOut">
              <a:rPr lang="ru-RU" smtClean="0"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099B-8573-4DB7-B358-D6AB41145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476673"/>
            <a:ext cx="8856984" cy="312377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900" b="1" dirty="0" smtClean="0"/>
              <a:t>Социализация младших школьников на основе проектной деятельности</a:t>
            </a:r>
            <a:br>
              <a:rPr lang="ru-RU" sz="4900" b="1" dirty="0" smtClean="0"/>
            </a:b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30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Из опыта работы </a:t>
            </a:r>
            <a:r>
              <a:rPr lang="ru-RU" sz="30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учителя</a:t>
            </a:r>
            <a:endParaRPr lang="ru-RU" sz="3000" dirty="0">
              <a:solidFill>
                <a:srgbClr val="1F497D">
                  <a:lumMod val="50000"/>
                </a:srgbClr>
              </a:solidFill>
              <a:latin typeface="Times New Roman"/>
              <a:ea typeface="Calibri"/>
            </a:endParaRPr>
          </a:p>
          <a:p>
            <a:pPr lvl="0"/>
            <a:r>
              <a:rPr lang="ru-RU" sz="30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 МБОУ «Гимназия №1 им. Н.М. Пржевальского»</a:t>
            </a:r>
          </a:p>
          <a:p>
            <a:pPr lvl="0"/>
            <a:r>
              <a:rPr lang="ru-RU" sz="30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Пряхиной </a:t>
            </a:r>
            <a:r>
              <a:rPr lang="ru-RU" sz="30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Н.В.</a:t>
            </a:r>
            <a:endParaRPr lang="ru-RU" sz="3000" dirty="0">
              <a:solidFill>
                <a:srgbClr val="1F497D">
                  <a:lumMod val="50000"/>
                </a:srgb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7" r="24850"/>
          <a:stretch/>
        </p:blipFill>
        <p:spPr>
          <a:xfrm rot="20579565">
            <a:off x="515691" y="552336"/>
            <a:ext cx="3474228" cy="331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0" r="18444"/>
          <a:stretch/>
        </p:blipFill>
        <p:spPr>
          <a:xfrm rot="6649035">
            <a:off x="5309956" y="445963"/>
            <a:ext cx="3223446" cy="333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1\Desktop\Для Питера\Новая папка\Изображение 6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6284"/>
          <a:stretch/>
        </p:blipFill>
        <p:spPr bwMode="auto">
          <a:xfrm>
            <a:off x="2369712" y="3861048"/>
            <a:ext cx="450368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4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50" y="2564904"/>
            <a:ext cx="4941159" cy="277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60648"/>
            <a:ext cx="4762590" cy="267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1\Desktop\Для Питера\Новая папка\Изображение 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475088" cy="2923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7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Социально – значимый проект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+mj-ea"/>
                <a:cs typeface="+mj-cs"/>
              </a:rPr>
              <a:t>                «Гиацинт на окне»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99FF33"/>
              </a:buClr>
              <a:buNone/>
              <a:defRPr/>
            </a:pPr>
            <a:r>
              <a:rPr lang="ru-RU" kern="0" dirty="0">
                <a:solidFill>
                  <a:srgbClr val="133D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Мы много узнали о цветах, занимались практикой </a:t>
            </a:r>
            <a:r>
              <a:rPr lang="ru-RU" kern="0" dirty="0" smtClean="0">
                <a:solidFill>
                  <a:srgbClr val="133D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– посадкой гиацинтов, </a:t>
            </a:r>
            <a:r>
              <a:rPr lang="ru-RU" kern="0" dirty="0">
                <a:solidFill>
                  <a:srgbClr val="133D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знаем как ухаживать за цветами. </a:t>
            </a:r>
            <a:endParaRPr lang="ru-RU" b="1" kern="0" dirty="0">
              <a:solidFill>
                <a:srgbClr val="133D3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 fontAlgn="base">
              <a:spcAft>
                <a:spcPct val="0"/>
              </a:spcAft>
              <a:buClr>
                <a:srgbClr val="99FF33"/>
              </a:buClr>
              <a:buNone/>
              <a:defRPr/>
            </a:pPr>
            <a:r>
              <a:rPr lang="ru-RU" kern="0" dirty="0">
                <a:solidFill>
                  <a:srgbClr val="133D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Понимаем, что цветы – это не только </a:t>
            </a:r>
            <a:r>
              <a:rPr lang="ru-RU" kern="0" dirty="0" smtClean="0">
                <a:solidFill>
                  <a:srgbClr val="133D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украшение, но и польза.</a:t>
            </a:r>
            <a:endParaRPr lang="ru-RU" kern="0" dirty="0">
              <a:solidFill>
                <a:srgbClr val="133D3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1\Desktop\Для Питера\Новая папка\Изображение 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6067"/>
            <a:ext cx="3275856" cy="320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1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2002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0968"/>
            <a:ext cx="4467994" cy="338437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903649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7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Проект «Гиацинт на окне»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04931"/>
            <a:ext cx="2890416" cy="3853888"/>
          </a:xfrm>
        </p:spPr>
      </p:pic>
      <p:sp>
        <p:nvSpPr>
          <p:cNvPr id="7" name="TextBox 6"/>
          <p:cNvSpPr txBox="1"/>
          <p:nvPr/>
        </p:nvSpPr>
        <p:spPr>
          <a:xfrm>
            <a:off x="251520" y="1628800"/>
            <a:ext cx="554461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Цели:</a:t>
            </a:r>
            <a:endParaRPr lang="ru-RU" sz="2000" dirty="0">
              <a:ea typeface="Times New Roman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- Создать условия для наиболее полного осуществления принципа личностно-ориентированного подхода в развитии школьника.</a:t>
            </a:r>
            <a:endParaRPr lang="ru-RU" dirty="0">
              <a:ea typeface="Times New Roman"/>
              <a:cs typeface="Times New Roman"/>
            </a:endParaRPr>
          </a:p>
          <a:p>
            <a:pPr marL="449580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Times New Roman"/>
                <a:cs typeface="Times New Roman"/>
              </a:rPr>
              <a:t>- Создать условия для формирования индивидуальности, реализации потенциала личности  (физического, психического, социального).</a:t>
            </a:r>
            <a:endParaRPr lang="ru-RU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100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b="1" dirty="0"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100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3100" b="1" dirty="0" smtClean="0">
                <a:effectLst/>
                <a:latin typeface="Times New Roman"/>
                <a:ea typeface="Times New Roman"/>
                <a:cs typeface="Times New Roman"/>
              </a:rPr>
              <a:t>Задачи проекта:</a:t>
            </a:r>
            <a:r>
              <a:rPr lang="ru-RU" sz="2200" dirty="0">
                <a:ea typeface="Times New Roman"/>
                <a:cs typeface="Times New Roman"/>
              </a:rPr>
              <a:t/>
            </a:r>
            <a:br>
              <a:rPr lang="ru-RU" sz="2200" dirty="0">
                <a:ea typeface="Times New Roman"/>
                <a:cs typeface="Times New Roman"/>
              </a:rPr>
            </a:br>
            <a:r>
              <a:rPr lang="ru-RU" sz="3100" dirty="0" smtClean="0">
                <a:effectLst/>
                <a:latin typeface="Times New Roman"/>
                <a:ea typeface="Times New Roman"/>
                <a:cs typeface="Times New Roman"/>
              </a:rPr>
              <a:t> - учить понимать и ценить жизнь, совершать полезные дела для сохранения природы и жизни человека;</a:t>
            </a:r>
            <a:r>
              <a:rPr lang="ru-RU" sz="2200" dirty="0">
                <a:ea typeface="Times New Roman"/>
                <a:cs typeface="Times New Roman"/>
              </a:rPr>
              <a:t/>
            </a:r>
            <a:br>
              <a:rPr lang="ru-RU" sz="2200" dirty="0">
                <a:ea typeface="Times New Roman"/>
                <a:cs typeface="Times New Roman"/>
              </a:rPr>
            </a:br>
            <a:r>
              <a:rPr lang="ru-RU" sz="3100" dirty="0" smtClean="0">
                <a:effectLst/>
                <a:latin typeface="Times New Roman"/>
                <a:ea typeface="Times New Roman"/>
                <a:cs typeface="Times New Roman"/>
              </a:rPr>
              <a:t>- развивать познавательную и практическую деятельность;</a:t>
            </a:r>
            <a:r>
              <a:rPr lang="ru-RU" sz="2200" dirty="0">
                <a:ea typeface="Times New Roman"/>
                <a:cs typeface="Times New Roman"/>
              </a:rPr>
              <a:t/>
            </a:r>
            <a:br>
              <a:rPr lang="ru-RU" sz="2200" dirty="0">
                <a:ea typeface="Times New Roman"/>
                <a:cs typeface="Times New Roman"/>
              </a:rPr>
            </a:br>
            <a:r>
              <a:rPr lang="ru-RU" sz="3100" dirty="0" smtClean="0">
                <a:effectLst/>
                <a:latin typeface="Times New Roman"/>
                <a:ea typeface="Times New Roman"/>
                <a:cs typeface="Times New Roman"/>
              </a:rPr>
              <a:t>- воспитывать сознательное, бережное отношение к природе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48" y="4519613"/>
            <a:ext cx="2529830" cy="2304256"/>
          </a:xfrm>
        </p:spPr>
      </p:pic>
    </p:spTree>
    <p:extLst>
      <p:ext uri="{BB962C8B-B14F-4D97-AF65-F5344CB8AC3E}">
        <p14:creationId xmlns:p14="http://schemas.microsoft.com/office/powerpoint/2010/main" val="36068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1"/>
          </a:xfrm>
        </p:spPr>
        <p:txBody>
          <a:bodyPr>
            <a:normAutofit fontScale="32500" lnSpcReduction="20000"/>
          </a:bodyPr>
          <a:lstStyle/>
          <a:p>
            <a:pPr marL="44958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marL="44958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34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495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b="1" dirty="0" smtClean="0">
                <a:effectLst/>
                <a:latin typeface="Times New Roman"/>
                <a:ea typeface="Times New Roman"/>
                <a:cs typeface="Times New Roman"/>
              </a:rPr>
              <a:t>Ожидаемые результаты проекта, его социальная</a:t>
            </a:r>
            <a:endParaRPr lang="ru-RU" sz="4300" dirty="0">
              <a:ea typeface="Times New Roman"/>
              <a:cs typeface="Times New Roman"/>
            </a:endParaRPr>
          </a:p>
          <a:p>
            <a:pPr marL="4495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b="1" dirty="0" smtClean="0">
                <a:effectLst/>
                <a:latin typeface="Times New Roman"/>
                <a:ea typeface="Times New Roman"/>
                <a:cs typeface="Times New Roman"/>
              </a:rPr>
              <a:t>и воспитательная значимость</a:t>
            </a:r>
            <a:endParaRPr lang="ru-RU" sz="4300" dirty="0">
              <a:ea typeface="Times New Roman"/>
              <a:cs typeface="Times New Roman"/>
            </a:endParaRPr>
          </a:p>
          <a:p>
            <a:pPr marL="449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dirty="0" smtClean="0">
                <a:effectLst/>
                <a:latin typeface="Times New Roman"/>
                <a:ea typeface="Times New Roman"/>
                <a:cs typeface="Times New Roman"/>
              </a:rPr>
              <a:t>- Развитие индивидуальных способностей каждого ребенка с учетом его возможностей; предоставление ему возможностей широкого выбора внеурочной занятости.</a:t>
            </a:r>
            <a:endParaRPr lang="ru-RU" sz="4300" dirty="0">
              <a:ea typeface="Times New Roman"/>
              <a:cs typeface="Times New Roman"/>
            </a:endParaRPr>
          </a:p>
          <a:p>
            <a:pPr marL="449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dirty="0" smtClean="0">
                <a:effectLst/>
                <a:latin typeface="Times New Roman"/>
                <a:ea typeface="Times New Roman"/>
                <a:cs typeface="Times New Roman"/>
              </a:rPr>
              <a:t>- Расширить знания детей о роли растений в природе и жизни человека.</a:t>
            </a:r>
            <a:endParaRPr lang="ru-RU" sz="4300" dirty="0">
              <a:ea typeface="Times New Roman"/>
              <a:cs typeface="Times New Roman"/>
            </a:endParaRPr>
          </a:p>
          <a:p>
            <a:pPr marL="449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dirty="0" smtClean="0">
                <a:effectLst/>
                <a:latin typeface="Times New Roman"/>
                <a:ea typeface="Times New Roman"/>
                <a:cs typeface="Times New Roman"/>
              </a:rPr>
              <a:t>- Вовлечение ребят в конкретную трудовую деятельность, связанную с сохранением и улучшением окружающей среды.</a:t>
            </a:r>
            <a:endParaRPr lang="ru-RU" sz="4300" dirty="0">
              <a:ea typeface="Times New Roman"/>
              <a:cs typeface="Times New Roman"/>
            </a:endParaRPr>
          </a:p>
          <a:p>
            <a:pPr marL="449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400" dirty="0" smtClean="0">
                <a:effectLst/>
                <a:latin typeface="Times New Roman"/>
                <a:ea typeface="Times New Roman"/>
                <a:cs typeface="Times New Roman"/>
              </a:rPr>
              <a:t>- Вовлечение родителей в совместную деятельность.</a:t>
            </a:r>
            <a:endParaRPr lang="ru-RU" sz="4300" dirty="0">
              <a:ea typeface="Times New Roman"/>
              <a:cs typeface="Times New Roman"/>
            </a:endParaRPr>
          </a:p>
        </p:txBody>
      </p:sp>
      <p:pic>
        <p:nvPicPr>
          <p:cNvPr id="1026" name="Picture 2" descr="C:\Users\1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" y="20795"/>
            <a:ext cx="2409825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3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12006"/>
            <a:ext cx="6441100" cy="4722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5760640" cy="4929411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I этап – «погружение» в проблему, её выбор и осознание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II этап - сбор и обработка информации по теме проекта</a:t>
            </a:r>
          </a:p>
          <a:p>
            <a:pPr marL="0" indent="0">
              <a:lnSpc>
                <a:spcPct val="115000"/>
              </a:lnSpc>
              <a:spcBef>
                <a:spcPts val="1190"/>
              </a:spcBef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III этап - 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практический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 (посадка семян, уход за посевами,  наблюдение за ростом и развитием растений.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3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4" y="3305293"/>
            <a:ext cx="4395564" cy="329667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116632"/>
            <a:ext cx="4614664" cy="3460998"/>
          </a:xfrm>
        </p:spPr>
      </p:pic>
      <p:sp>
        <p:nvSpPr>
          <p:cNvPr id="12" name="TextBox 11"/>
          <p:cNvSpPr txBox="1"/>
          <p:nvPr/>
        </p:nvSpPr>
        <p:spPr>
          <a:xfrm>
            <a:off x="395536" y="40050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8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0"/>
          <a:stretch/>
        </p:blipFill>
        <p:spPr>
          <a:xfrm>
            <a:off x="1547664" y="188640"/>
            <a:ext cx="5382694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415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6210935" algn="l"/>
              </a:tabLs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V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этап-  </a:t>
            </a:r>
            <a:r>
              <a:rPr lang="ru-RU" sz="3600" dirty="0" smtClean="0">
                <a:effectLst/>
                <a:latin typeface="Times New Roman"/>
                <a:ea typeface="Times New Roman"/>
                <a:cs typeface="Times New Roman"/>
              </a:rPr>
              <a:t>итог. Акция «Цветок в подарок маме» </a:t>
            </a:r>
            <a:r>
              <a:rPr lang="ru-RU" sz="3600" dirty="0">
                <a:ea typeface="Times New Roman"/>
                <a:cs typeface="Times New Roman"/>
              </a:rPr>
              <a:t/>
            </a:r>
            <a:br>
              <a:rPr lang="ru-RU" sz="3600" dirty="0"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896544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3006"/>
            <a:ext cx="4499992" cy="3374994"/>
          </a:xfrm>
        </p:spPr>
      </p:pic>
    </p:spTree>
    <p:extLst>
      <p:ext uri="{BB962C8B-B14F-4D97-AF65-F5344CB8AC3E}">
        <p14:creationId xmlns:p14="http://schemas.microsoft.com/office/powerpoint/2010/main" val="32740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5146" y="1504110"/>
            <a:ext cx="5996777" cy="3365837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384376" cy="6029807"/>
          </a:xfrm>
        </p:spPr>
      </p:pic>
    </p:spTree>
    <p:extLst>
      <p:ext uri="{BB962C8B-B14F-4D97-AF65-F5344CB8AC3E}">
        <p14:creationId xmlns:p14="http://schemas.microsoft.com/office/powerpoint/2010/main" val="4431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209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Социализация младших школьников на основе проектной деятельности </vt:lpstr>
      <vt:lpstr>Проект «Гиацинт на окне»</vt:lpstr>
      <vt:lpstr>   Задачи проекта:  - учить понимать и ценить жизнь, совершать полезные дела для сохранения природы и жизни человека; - развивать познавательную и практическую деятельность; - воспитывать сознательное, бережное отношение к природе. </vt:lpstr>
      <vt:lpstr>Презентация PowerPoint</vt:lpstr>
      <vt:lpstr>Этапы работы над проектом</vt:lpstr>
      <vt:lpstr>Презентация PowerPoint</vt:lpstr>
      <vt:lpstr>Презентация PowerPoint</vt:lpstr>
      <vt:lpstr> IV этап-  итог. Акция «Цветок в подарок маме»  </vt:lpstr>
      <vt:lpstr>Презентация PowerPoint</vt:lpstr>
      <vt:lpstr>Презентация PowerPoint</vt:lpstr>
      <vt:lpstr>Презентация PowerPoint</vt:lpstr>
      <vt:lpstr>Социально – значимый проект                  «Гиацинт на окне»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младших школьников на основе проектной деятельности</dc:title>
  <dc:creator>1</dc:creator>
  <cp:lastModifiedBy>1</cp:lastModifiedBy>
  <cp:revision>7</cp:revision>
  <dcterms:created xsi:type="dcterms:W3CDTF">2015-10-30T18:52:36Z</dcterms:created>
  <dcterms:modified xsi:type="dcterms:W3CDTF">2015-10-30T20:44:36Z</dcterms:modified>
</cp:coreProperties>
</file>