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наземный транспорт ты знаешь? Назови. Какие машины специального назначения ты знаешь?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водный транспорт ты знаешь? Назови.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</a:t>
            </a:r>
            <a:r>
              <a:rPr lang="ru-RU" baseline="0" smtClean="0"/>
              <a:t>к подземному </a:t>
            </a:r>
            <a:r>
              <a:rPr lang="ru-RU" baseline="0" dirty="0" smtClean="0"/>
              <a:t>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96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1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9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6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4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1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1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1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07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4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6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4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5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du109grodno.schools.by/m/class/34692/news/617964" TargetMode="External"/><Relationship Id="rId3" Type="http://schemas.openxmlformats.org/officeDocument/2006/relationships/hyperlink" Target="https://ru.ac-illust.com/search-result/similar/403183" TargetMode="External"/><Relationship Id="rId7" Type="http://schemas.openxmlformats.org/officeDocument/2006/relationships/hyperlink" Target="https://www.istockphoto.com/" TargetMode="External"/><Relationship Id="rId2" Type="http://schemas.openxmlformats.org/officeDocument/2006/relationships/hyperlink" Target="https://www.tinkytyler.org/tags/Ribbon/page/1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foto.ru/volgograd/photos/1825.html" TargetMode="External"/><Relationship Id="rId5" Type="http://schemas.openxmlformats.org/officeDocument/2006/relationships/hyperlink" Target="https://infourok.ru/prezentaciya-vozniknovenie-transporta-v-moskve-1915672.html" TargetMode="External"/><Relationship Id="rId4" Type="http://schemas.openxmlformats.org/officeDocument/2006/relationships/hyperlink" Target="http://www.vactualpapers.com/wallpaper/road-to-the-city/1400x1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732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064" y="836712"/>
            <a:ext cx="6669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sovenok.co.uk/transport/demo/poster-transport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242" y="0"/>
            <a:ext cx="4848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588"/>
            <a:ext cx="6285384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52" y="718412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1331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364" y="1908833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688096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9144" y="4324491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159" y="785114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3097" y="6544809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2588"/>
            <a:ext cx="5709320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550" y="5157192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544" y="842714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626" y="4945956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822" y="3610079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7814" y="2301886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530109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023597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692" y="6527205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108" y="82654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523" y="3371069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26544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57" y="3104974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823" y="4875064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722" y="4793235"/>
            <a:ext cx="16764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55493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722" y="2773833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513323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79"/>
            <a:ext cx="2495545" cy="21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8335"/>
            <a:ext cx="3981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232" y="772344"/>
            <a:ext cx="3168005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870" y="2704949"/>
            <a:ext cx="3485357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319" y="4057650"/>
            <a:ext cx="32670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1291"/>
            <a:ext cx="3276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2634" y="6515010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транспорт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Воздушный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транспорт: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https://www.tinkytyler.org/tags/Ribbon/page/144/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Водный транспорт: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https://ru.ac-illust.com/search-result/similar/403183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Наземный транспорт: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http://www.vactualpapers.com/wallpaper/road-to-the-city/1400x1050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Подземный транспорт: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infourok.ru/prezentaciya-vozniknovenie-transporta-v-moskve-1915672.html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Трамвай в метро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г.Волгоград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volfoto.ru/volgograd/photos/1825.html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Эскалатор в метро: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://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77.fair.ru/eskalator-metro-kak-moskvichi-perenosyat-chto-tam-mozhno-17022121134840.htm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Трамвай, троллейбус, автобус, машина, самолёт, вертолёт, лодки и др.: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https://www.istockphoto.com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Виды транспорта (плакат):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ddu109grodno.schools.by/m/class/34692/news/617964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картинки обработаны в программе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Paint.net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МБДОУ д/с №92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г.Таганрог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Ковач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Ивановна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сайта 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viki.rdf.ru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2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219</Words>
  <Application>Microsoft Office PowerPoint</Application>
  <PresentationFormat>Экран (4:3)</PresentationFormat>
  <Paragraphs>21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ВИДЫ   ТРАНСПОРТА</vt:lpstr>
      <vt:lpstr>Слайд 2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Интернет ресурсы:  Воздушный транспорт: https://www.tinkytyler.org/tags/Ribbon/page/144/  Водный транспорт: https://ru.ac-illust.com/search-result/similar/403183  Наземный транспорт: http://www.vactualpapers.com/wallpaper/road-to-the-city/1400x1050  Подземный транспорт: https://infourok.ru/prezentaciya-vozniknovenie-transporta-v-moskve-1915672.html Трамвай в метро (г.Волгоград): http://volfoto.ru/volgograd/photos/1825.html Эскалатор в метро: http:// 77.fair.ru/eskalator-metro-kak-moskvichi-perenosyat-chto-tam-mozhno-17022121134840.htm Трамвай, троллейбус, автобус, машина, самолёт, вертолёт, лодки и др.: https://www.istockphoto.com/  Виды транспорта (плакат): https://ddu109grodno.schools.by/m/class/34692/news/617964    Все картинки обработаны в программе Paint.net  Презентацию выполнила старший воспитатель МБДОУ д/с №92 г.Таганрог Ковач Татьяна Ивановна для сайта  viki.rdf.ru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Airat</cp:lastModifiedBy>
  <cp:revision>40</cp:revision>
  <dcterms:created xsi:type="dcterms:W3CDTF">2018-07-03T18:53:27Z</dcterms:created>
  <dcterms:modified xsi:type="dcterms:W3CDTF">2020-02-24T14:39:23Z</dcterms:modified>
</cp:coreProperties>
</file>