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58" r:id="rId5"/>
    <p:sldId id="266" r:id="rId6"/>
    <p:sldId id="268" r:id="rId7"/>
    <p:sldId id="260" r:id="rId8"/>
    <p:sldId id="270" r:id="rId9"/>
    <p:sldId id="271" r:id="rId10"/>
    <p:sldId id="276" r:id="rId11"/>
    <p:sldId id="272" r:id="rId12"/>
    <p:sldId id="273" r:id="rId13"/>
    <p:sldId id="280" r:id="rId14"/>
    <p:sldId id="274" r:id="rId15"/>
    <p:sldId id="275" r:id="rId16"/>
    <p:sldId id="281" r:id="rId17"/>
    <p:sldId id="282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E00"/>
    <a:srgbClr val="CC9B00"/>
    <a:srgbClr val="F89D52"/>
    <a:srgbClr val="C05B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FC71-B1B0-4F1F-A7C6-BC7E7C715979}" type="datetimeFigureOut">
              <a:rPr lang="ru-RU" smtClean="0"/>
              <a:pPr/>
              <a:t>07.01.2002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4404-9895-4060-ADC5-2E093800F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297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FC71-B1B0-4F1F-A7C6-BC7E7C715979}" type="datetimeFigureOut">
              <a:rPr lang="ru-RU" smtClean="0"/>
              <a:pPr/>
              <a:t>07.01.2002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4404-9895-4060-ADC5-2E093800F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590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FC71-B1B0-4F1F-A7C6-BC7E7C715979}" type="datetimeFigureOut">
              <a:rPr lang="ru-RU" smtClean="0"/>
              <a:pPr/>
              <a:t>07.01.2002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4404-9895-4060-ADC5-2E093800F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601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FC71-B1B0-4F1F-A7C6-BC7E7C715979}" type="datetimeFigureOut">
              <a:rPr lang="ru-RU" smtClean="0"/>
              <a:pPr/>
              <a:t>07.01.2002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4404-9895-4060-ADC5-2E093800F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488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FC71-B1B0-4F1F-A7C6-BC7E7C715979}" type="datetimeFigureOut">
              <a:rPr lang="ru-RU" smtClean="0"/>
              <a:pPr/>
              <a:t>07.01.2002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4404-9895-4060-ADC5-2E093800F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179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FC71-B1B0-4F1F-A7C6-BC7E7C715979}" type="datetimeFigureOut">
              <a:rPr lang="ru-RU" smtClean="0"/>
              <a:pPr/>
              <a:t>07.01.2002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4404-9895-4060-ADC5-2E093800F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47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FC71-B1B0-4F1F-A7C6-BC7E7C715979}" type="datetimeFigureOut">
              <a:rPr lang="ru-RU" smtClean="0"/>
              <a:pPr/>
              <a:t>07.01.2002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4404-9895-4060-ADC5-2E093800F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851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FC71-B1B0-4F1F-A7C6-BC7E7C715979}" type="datetimeFigureOut">
              <a:rPr lang="ru-RU" smtClean="0"/>
              <a:pPr/>
              <a:t>07.01.2002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4404-9895-4060-ADC5-2E093800F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556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FC71-B1B0-4F1F-A7C6-BC7E7C715979}" type="datetimeFigureOut">
              <a:rPr lang="ru-RU" smtClean="0"/>
              <a:pPr/>
              <a:t>07.01.2002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4404-9895-4060-ADC5-2E093800F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FC71-B1B0-4F1F-A7C6-BC7E7C715979}" type="datetimeFigureOut">
              <a:rPr lang="ru-RU" smtClean="0"/>
              <a:pPr/>
              <a:t>07.01.2002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4404-9895-4060-ADC5-2E093800F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362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FC71-B1B0-4F1F-A7C6-BC7E7C715979}" type="datetimeFigureOut">
              <a:rPr lang="ru-RU" smtClean="0"/>
              <a:pPr/>
              <a:t>07.01.2002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4404-9895-4060-ADC5-2E093800F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74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6FC71-B1B0-4F1F-A7C6-BC7E7C715979}" type="datetimeFigureOut">
              <a:rPr lang="ru-RU" smtClean="0"/>
              <a:pPr/>
              <a:t>07.01.2002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D4404-9895-4060-ADC5-2E093800F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148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8%D1%80%D0%BF%D0%B8%D1%87" TargetMode="External"/><Relationship Id="rId2" Type="http://schemas.openxmlformats.org/officeDocument/2006/relationships/hyperlink" Target="http://ru.wikipedia.org/wiki/%D0%93%D0%BE%D0%BD%D1%87%D0%B0%D1%8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93610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МБОУ «Тургеневская СОШ»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sz="4600" b="1" dirty="0" smtClean="0">
                <a:solidFill>
                  <a:schemeClr val="tx1"/>
                </a:solidFill>
              </a:rPr>
              <a:t>Проект учащихся 3 класса</a:t>
            </a:r>
          </a:p>
          <a:p>
            <a:r>
              <a:rPr lang="ru-RU" sz="4600" b="1" dirty="0" smtClean="0">
                <a:solidFill>
                  <a:schemeClr val="tx1"/>
                </a:solidFill>
              </a:rPr>
              <a:t>Руководитель: Гончарук Светлана Тимофеевна</a:t>
            </a:r>
            <a:endParaRPr lang="ru-RU" sz="4600" b="1" dirty="0">
              <a:solidFill>
                <a:schemeClr val="tx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87624" y="19888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 smtClean="0">
                <a:solidFill>
                  <a:schemeClr val="tx1"/>
                </a:solidFill>
              </a:rPr>
              <a:t>Глина. </a:t>
            </a:r>
          </a:p>
          <a:p>
            <a:r>
              <a:rPr lang="ru-RU" sz="5400" b="1" dirty="0" smtClean="0">
                <a:solidFill>
                  <a:schemeClr val="tx1"/>
                </a:solidFill>
              </a:rPr>
              <a:t>«Отголоски старины»</a:t>
            </a:r>
          </a:p>
        </p:txBody>
      </p:sp>
    </p:spTree>
    <p:extLst>
      <p:ext uri="{BB962C8B-B14F-4D97-AF65-F5344CB8AC3E}">
        <p14:creationId xmlns="" xmlns:p14="http://schemas.microsoft.com/office/powerpoint/2010/main" val="81311228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подбеливали деревья.</a:t>
            </a:r>
            <a:br>
              <a:rPr lang="ru-RU" sz="3600" dirty="0" smtClean="0"/>
            </a:br>
            <a:r>
              <a:rPr lang="ru-RU" sz="3600" dirty="0" smtClean="0"/>
              <a:t>Глину и сейчас используют для этого.  </a:t>
            </a:r>
            <a:endParaRPr lang="ru-RU" sz="3600" dirty="0"/>
          </a:p>
        </p:txBody>
      </p:sp>
      <p:pic>
        <p:nvPicPr>
          <p:cNvPr id="4" name="Объект 3" descr="http://www.greeninfo.ru/img/article_gallery/t_4850_3_1286266993_med_rsz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4968552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283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7941568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Красную глину использовали при кладке печей</a:t>
            </a:r>
            <a:endParaRPr lang="ru-RU" dirty="0"/>
          </a:p>
        </p:txBody>
      </p:sp>
      <p:pic>
        <p:nvPicPr>
          <p:cNvPr id="1026" name="Picture 2" descr="C:\Documents and Settings\1\Рабочий стол\Изображение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5715040" cy="4286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68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9190" y="357166"/>
            <a:ext cx="3943320" cy="63579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Наши предки из Белоруссии  везли с собой домашнюю утварь. Среди этих вещей была глиняная посуда, которую мы можем увидеть в нашем музее</a:t>
            </a:r>
            <a:endParaRPr lang="ru-RU" dirty="0"/>
          </a:p>
        </p:txBody>
      </p:sp>
      <p:pic>
        <p:nvPicPr>
          <p:cNvPr id="3076" name="Picture 4" descr="E:\DCIM\101MSDCF\DSC00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57166"/>
            <a:ext cx="435771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49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CIM\101MSDCF\DSC00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28958" cy="572613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Гончарное дело в нашей деревни не прижилось. Из воспоминаний жителей  известно, что посуды возили продавать на базар.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00100" y="642918"/>
            <a:ext cx="29626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 descr="E:\DCIM\101MSDCF\DSC00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524883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082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301608" cy="18722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 занятиях кружка «</a:t>
            </a:r>
            <a:r>
              <a:rPr lang="ru-RU" sz="3200" dirty="0" err="1" smtClean="0"/>
              <a:t>Рушничок</a:t>
            </a:r>
            <a:r>
              <a:rPr lang="ru-RU" sz="3200" dirty="0" smtClean="0"/>
              <a:t>» (руководитель </a:t>
            </a:r>
            <a:r>
              <a:rPr lang="ru-RU" sz="3200" dirty="0" err="1" smtClean="0"/>
              <a:t>Тюшкевич</a:t>
            </a:r>
            <a:r>
              <a:rPr lang="ru-RU" sz="3200" dirty="0" smtClean="0"/>
              <a:t> Н.А.)</a:t>
            </a:r>
            <a:br>
              <a:rPr lang="ru-RU" sz="3200" dirty="0" smtClean="0"/>
            </a:br>
            <a:r>
              <a:rPr lang="ru-RU" sz="3200" dirty="0" smtClean="0"/>
              <a:t> мы лепим игрушки из красной глины</a:t>
            </a:r>
            <a:endParaRPr lang="ru-RU" sz="3200" dirty="0"/>
          </a:p>
        </p:txBody>
      </p:sp>
      <p:pic>
        <p:nvPicPr>
          <p:cNvPr id="6147" name="Picture 3" descr="F:\фото мама 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901440" cy="2926080"/>
          </a:xfrm>
          <a:prstGeom prst="rect">
            <a:avLst/>
          </a:prstGeom>
          <a:noFill/>
        </p:spPr>
      </p:pic>
      <p:pic>
        <p:nvPicPr>
          <p:cNvPr id="6148" name="Picture 4" descr="F:\фото мама 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3902075" cy="2925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94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фото мама 9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DCIM\101MSDCF\DSC00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узнали о глине?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143536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это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порода,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которая образовалась в результате разрушения скал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выветривания.  Это очень мелкая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смесь частиц бурого, желтого, белого и других цветов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Глина является основой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2"/>
              </a:rPr>
              <a:t>гончарного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3"/>
              </a:rPr>
              <a:t>кирпичного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производства.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районе улуса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Мельзаны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что в тесном соседстве с Баяндаем, геологической экспедицией из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Иркутска,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подтверждена  уникальность белой глины, которую использовали наши жители  еще в 19 веке.</a:t>
            </a:r>
          </a:p>
        </p:txBody>
      </p:sp>
    </p:spTree>
    <p:extLst>
      <p:ext uri="{BB962C8B-B14F-4D97-AF65-F5344CB8AC3E}">
        <p14:creationId xmlns="" xmlns:p14="http://schemas.microsoft.com/office/powerpoint/2010/main" val="40824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Перспектива нашей проектной деятельности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Исследовать  полезные ископаемые </a:t>
            </a:r>
            <a:r>
              <a:rPr lang="ru-RU" sz="4000" dirty="0" err="1" smtClean="0"/>
              <a:t>Баяндаевского</a:t>
            </a:r>
            <a:r>
              <a:rPr lang="ru-RU" sz="4000" dirty="0" smtClean="0"/>
              <a:t> района:</a:t>
            </a:r>
          </a:p>
          <a:p>
            <a:pPr marL="0" indent="0">
              <a:buNone/>
            </a:pPr>
            <a:r>
              <a:rPr lang="ru-RU" sz="4000" dirty="0" smtClean="0"/>
              <a:t>- </a:t>
            </a:r>
            <a:r>
              <a:rPr lang="ru-RU" sz="4000" dirty="0" err="1" smtClean="0"/>
              <a:t>Люры</a:t>
            </a:r>
            <a:r>
              <a:rPr lang="ru-RU" sz="4000" dirty="0" smtClean="0"/>
              <a:t>: </a:t>
            </a:r>
            <a:r>
              <a:rPr lang="ru-RU" sz="4000" dirty="0" smtClean="0"/>
              <a:t>глина</a:t>
            </a:r>
            <a:r>
              <a:rPr lang="ru-RU" sz="4000" dirty="0" smtClean="0"/>
              <a:t>, песок;</a:t>
            </a:r>
          </a:p>
          <a:p>
            <a:pPr>
              <a:buFontTx/>
              <a:buChar char="-"/>
            </a:pPr>
            <a:r>
              <a:rPr lang="ru-RU" sz="4000" dirty="0" smtClean="0"/>
              <a:t>Озеро </a:t>
            </a:r>
            <a:r>
              <a:rPr lang="ru-RU" sz="4000" dirty="0" err="1" smtClean="0"/>
              <a:t>Нуху-Нур</a:t>
            </a:r>
            <a:r>
              <a:rPr lang="ru-RU" sz="4000" dirty="0" smtClean="0"/>
              <a:t>;</a:t>
            </a:r>
          </a:p>
          <a:p>
            <a:pPr>
              <a:buFontTx/>
              <a:buChar char="-"/>
            </a:pPr>
            <a:r>
              <a:rPr lang="ru-RU" sz="4000" dirty="0" err="1" smtClean="0"/>
              <a:t>Лидинск</a:t>
            </a:r>
            <a:r>
              <a:rPr lang="ru-RU" sz="4000" dirty="0" smtClean="0"/>
              <a:t>:</a:t>
            </a:r>
            <a:r>
              <a:rPr lang="ru-RU" sz="4000" dirty="0" smtClean="0"/>
              <a:t> </a:t>
            </a:r>
            <a:r>
              <a:rPr lang="ru-RU" sz="4000" dirty="0" smtClean="0"/>
              <a:t>ракушечник;</a:t>
            </a:r>
          </a:p>
          <a:p>
            <a:pPr>
              <a:buFontTx/>
              <a:buChar char="-"/>
            </a:pPr>
            <a:r>
              <a:rPr lang="ru-RU" sz="4000" dirty="0" smtClean="0"/>
              <a:t>Месторождения каменного угля 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5407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18625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Ознакомление и изучение красной и белой глины.</a:t>
            </a:r>
          </a:p>
          <a:p>
            <a:r>
              <a:rPr lang="ru-RU" dirty="0" smtClean="0"/>
              <a:t>Применение глины в быту</a:t>
            </a:r>
          </a:p>
          <a:p>
            <a:r>
              <a:rPr lang="ru-RU" dirty="0" smtClean="0"/>
              <a:t>Экскурсия в наш музей</a:t>
            </a:r>
          </a:p>
          <a:p>
            <a:r>
              <a:rPr lang="ru-RU" dirty="0" smtClean="0"/>
              <a:t>Экспедиция в местечко «Белая глина»</a:t>
            </a:r>
          </a:p>
          <a:p>
            <a:r>
              <a:rPr lang="ru-RU" dirty="0" smtClean="0"/>
              <a:t>Чтение справочной литературы</a:t>
            </a:r>
          </a:p>
          <a:p>
            <a:r>
              <a:rPr lang="ru-RU" dirty="0" smtClean="0"/>
              <a:t>Сбор материалов у старожилов села</a:t>
            </a:r>
          </a:p>
          <a:p>
            <a:r>
              <a:rPr lang="ru-RU" dirty="0" smtClean="0"/>
              <a:t>Изготовление игрушек и посуды из красной глины</a:t>
            </a:r>
          </a:p>
          <a:p>
            <a:r>
              <a:rPr lang="ru-RU" dirty="0" smtClean="0"/>
              <a:t>Использование интернет ресурсов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Цели и задачи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Спасибо </a:t>
            </a:r>
            <a:br>
              <a:rPr lang="ru-RU" sz="9600" dirty="0" smtClean="0"/>
            </a:br>
            <a:r>
              <a:rPr lang="ru-RU" sz="9600" dirty="0" smtClean="0"/>
              <a:t>за внимание!</a:t>
            </a:r>
            <a:endParaRPr lang="ru-RU" sz="9600" dirty="0"/>
          </a:p>
        </p:txBody>
      </p:sp>
    </p:spTree>
    <p:extLst>
      <p:ext uri="{BB962C8B-B14F-4D97-AF65-F5344CB8AC3E}">
        <p14:creationId xmlns="" xmlns:p14="http://schemas.microsoft.com/office/powerpoint/2010/main" val="5732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2011-2012 год – исследование местечка с глиной</a:t>
            </a:r>
          </a:p>
          <a:p>
            <a:r>
              <a:rPr lang="ru-RU" dirty="0" smtClean="0"/>
              <a:t>2012-2013 – ознакомление с полезными ископаемыми: ракушечник, песок, глина из озера </a:t>
            </a:r>
            <a:r>
              <a:rPr lang="ru-RU" dirty="0" err="1" smtClean="0"/>
              <a:t>Нуху-Нур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2013-2014 – посещение мест с полезными ископаемыми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Село </a:t>
            </a:r>
            <a:r>
              <a:rPr lang="ru-RU" sz="3200" dirty="0" err="1" smtClean="0"/>
              <a:t>Тургеневка</a:t>
            </a:r>
            <a:r>
              <a:rPr lang="ru-RU" sz="3200" dirty="0" smtClean="0"/>
              <a:t> образовалась в 1909 году. Коренные жители - переселенцы из </a:t>
            </a:r>
            <a:r>
              <a:rPr lang="ru-RU" sz="3200" dirty="0"/>
              <a:t>Б</a:t>
            </a:r>
            <a:r>
              <a:rPr lang="ru-RU" sz="3200" dirty="0" smtClean="0"/>
              <a:t>елоруссии. </a:t>
            </a:r>
            <a:endParaRPr lang="ru-RU" sz="3200" dirty="0"/>
          </a:p>
        </p:txBody>
      </p:sp>
      <p:pic>
        <p:nvPicPr>
          <p:cNvPr id="10242" name="Picture 2" descr="C:\Users\1\Desktop\стар комп\фотки\фото\фото школа\DSC03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603461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2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642918"/>
            <a:ext cx="4643470" cy="552238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Недалеко от </a:t>
            </a:r>
            <a:r>
              <a:rPr lang="ru-RU" sz="2400" b="1" dirty="0" err="1" smtClean="0"/>
              <a:t>Тургеневки</a:t>
            </a:r>
            <a:r>
              <a:rPr lang="ru-RU" sz="2400" b="1" dirty="0" smtClean="0"/>
              <a:t> есть местечко «Белая глина». Местные жители использовали её в быту.</a:t>
            </a:r>
            <a:r>
              <a:rPr lang="ru-RU" sz="2400" b="1" dirty="0"/>
              <a:t> Залегает глина неглубоко от поверхности — копнешь лопатой, и откроется нечто молочно-белое.</a:t>
            </a:r>
            <a:r>
              <a:rPr lang="ru-RU" sz="2400" b="1" dirty="0" smtClean="0"/>
              <a:t> Мы ходили, копали её, пробовали делать из неё глиняные  игрушки. Наша глина серая - много в ней примесей, но очень хорошая глина есть в  </a:t>
            </a:r>
            <a:r>
              <a:rPr lang="ru-RU" sz="2400" b="1" dirty="0" err="1" smtClean="0"/>
              <a:t>Мельзанах</a:t>
            </a:r>
            <a:r>
              <a:rPr lang="ru-RU" sz="2400" b="1" dirty="0" smtClean="0"/>
              <a:t> . </a:t>
            </a:r>
            <a:endParaRPr lang="ru-RU" sz="2400" b="1" dirty="0"/>
          </a:p>
        </p:txBody>
      </p:sp>
      <p:pic>
        <p:nvPicPr>
          <p:cNvPr id="8" name="Объект 7" descr="http://im0-tub-ru.yandex.net/i?id=326516211-13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980728"/>
            <a:ext cx="3496472" cy="3805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151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661962"/>
            <a:ext cx="3970784" cy="51020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Наши прабабушки и прадедушки стали ездить в </a:t>
            </a:r>
            <a:r>
              <a:rPr lang="ru-RU" dirty="0" err="1"/>
              <a:t>М</a:t>
            </a:r>
            <a:r>
              <a:rPr lang="ru-RU" dirty="0" err="1" smtClean="0"/>
              <a:t>ельзаны</a:t>
            </a:r>
            <a:r>
              <a:rPr lang="ru-RU" dirty="0" smtClean="0"/>
              <a:t> и привозить от туда глину для побелки домов, печей. Глиной запасались  на целый год так как дома белили ранней весной, а печи подбеливали круглый год. Ребята использовали глину вместо мела.</a:t>
            </a:r>
            <a:endParaRPr lang="ru-RU" dirty="0"/>
          </a:p>
        </p:txBody>
      </p:sp>
      <p:pic>
        <p:nvPicPr>
          <p:cNvPr id="5" name="Объект 3" descr="http://im0-tub-ru.yandex.net/i?id=540668758-08-72&amp;n=2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51216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1\Desktop\img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4444791" cy="4517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510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340768"/>
            <a:ext cx="3888432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нашей деревни много красной глины, которую используют до сих пор </a:t>
            </a:r>
            <a:endParaRPr lang="ru-RU" dirty="0"/>
          </a:p>
        </p:txBody>
      </p:sp>
      <p:pic>
        <p:nvPicPr>
          <p:cNvPr id="4" name="Picture 5" descr="i?id=12693461&amp;tov=8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816424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71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57224" y="5143512"/>
            <a:ext cx="7540650" cy="1450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Наши предки использовали  красную глину для утепления домов, замазывали щели между бревен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</p:txBody>
      </p:sp>
      <p:pic>
        <p:nvPicPr>
          <p:cNvPr id="2050" name="Picture 2" descr="E:\DCIM\101MSDCF\DSC002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858048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403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Белой </a:t>
            </a:r>
            <a:r>
              <a:rPr lang="ru-RU" dirty="0"/>
              <a:t>глиной </a:t>
            </a:r>
            <a:r>
              <a:rPr lang="ru-RU" dirty="0" smtClean="0"/>
              <a:t>белили стены,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0" name="Picture 6" descr="E:\DCIM\101MSDCF\DSC002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6786610" cy="5089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56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342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МБОУ «Тургеневская СОШ»</vt:lpstr>
      <vt:lpstr>Слайд 2</vt:lpstr>
      <vt:lpstr>Сроки проекта </vt:lpstr>
      <vt:lpstr> Село Тургеневка образовалась в 1909 году. Коренные жители - переселенцы из Белоруссии. </vt:lpstr>
      <vt:lpstr>Недалеко от Тургеневки есть местечко «Белая глина». Местные жители использовали её в быту. Залегает глина неглубоко от поверхности — копнешь лопатой, и откроется нечто молочно-белое. Мы ходили, копали её, пробовали делать из неё глиняные  игрушки. Наша глина серая - много в ней примесей, но очень хорошая глина есть в  Мельзанах . </vt:lpstr>
      <vt:lpstr>Слайд 6</vt:lpstr>
      <vt:lpstr>Слайд 7</vt:lpstr>
      <vt:lpstr>Слайд 8</vt:lpstr>
      <vt:lpstr> Белой глиной белили стены, </vt:lpstr>
      <vt:lpstr>подбеливали деревья. Глину и сейчас используют для этого.  </vt:lpstr>
      <vt:lpstr> Красную глину использовали при кладке печей</vt:lpstr>
      <vt:lpstr>Наши предки из Белоруссии  везли с собой домашнюю утварь. Среди этих вещей была глиняная посуда, которую мы можем увидеть в нашем музее</vt:lpstr>
      <vt:lpstr>Слайд 13</vt:lpstr>
      <vt:lpstr>Гончарное дело в нашей деревни не прижилось. Из воспоминаний жителей  известно, что посуды возили продавать на базар. </vt:lpstr>
      <vt:lpstr>На занятиях кружка «Рушничок» (руководитель Тюшкевич Н.А.)  мы лепим игрушки из красной глины</vt:lpstr>
      <vt:lpstr>Слайд 16</vt:lpstr>
      <vt:lpstr>Слайд 17</vt:lpstr>
      <vt:lpstr>Что мы узнали о глине?</vt:lpstr>
      <vt:lpstr>Перспектива нашей проектной деятельности</vt:lpstr>
      <vt:lpstr>Спасибо 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1111</cp:lastModifiedBy>
  <cp:revision>55</cp:revision>
  <dcterms:created xsi:type="dcterms:W3CDTF">2012-12-22T00:35:32Z</dcterms:created>
  <dcterms:modified xsi:type="dcterms:W3CDTF">2002-01-07T01:47:14Z</dcterms:modified>
</cp:coreProperties>
</file>