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2" r:id="rId5"/>
    <p:sldId id="266" r:id="rId6"/>
    <p:sldId id="273" r:id="rId7"/>
    <p:sldId id="274" r:id="rId8"/>
    <p:sldId id="271" r:id="rId9"/>
    <p:sldId id="264" r:id="rId10"/>
    <p:sldId id="268" r:id="rId11"/>
    <p:sldId id="267" r:id="rId12"/>
    <p:sldId id="270" r:id="rId13"/>
    <p:sldId id="269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D3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D38E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8;&#1077;&#1084;&#1099;%20&#1087;&#1086;%20&#1089;&#1072;&#1084;&#1086;&#1086;&#1073;&#1088;&#1072;&#1079;&#1086;&#1074;&#1072;&#1085;&#1080;&#1102;%20&#1085;&#1072;%2018-19%20&#1075;&#1086;&#1076;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55;&#1088;&#1086;&#1077;&#1082;&#1090;%20&#1088;&#1077;&#1096;&#1077;&#1085;&#1080;&#1103;%20&#1087;&#1077;&#1076;&#1072;&#1075;&#1086;&#1075;&#1080;&#1095;&#1077;&#1089;&#1082;&#1086;&#1075;&#1086;%20&#1089;&#1086;&#1074;&#1077;&#1090;&#1072;%20&#1086;&#1090;%2004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Заседание Педагогического совета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Чупинского детского сада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06 июня 2019 г.</a:t>
            </a:r>
            <a:endParaRPr lang="ru-RU" sz="2400" b="1" i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«Самообразование – основа успешной работы. 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Итоги деятельности за 2018-2019 учебный год»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59626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3" y="486916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Заседание подготовила и провела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Пашкова Г.Н.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29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1984 году ЮНЕСКО была предложена трактовка непрерывного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день существует около трех десятков терминов, относящихся к понятию "непрерывное образование".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Великобритании пользуются термином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"продолжающееся образование",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США употребляют термин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"образование через всю жизнь"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Швеции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"возобновляющееся образование".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и другие термины: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перманентное образование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дальнейшее обучение, образование взрослых, последипломное образование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«Учитель учится всю жизнь» - это известная истина.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любом учреждении педагоги делятся на тех, кто спокойно движется по накатанной дорожке, используя старые приемы, планы, фразы, шутки, и тех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которые, несмотря на цикличность, повторяемость и кажущееся однообразие деятельности, постоянно ищут, вносят что-то новое. 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самообразования: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Групповая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направленная на активное участие педагогов в методической работе (методические объединения, творческие группы, семинары, практикумы и др.)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предполагающая самостоятельную работу над повышением профессионального и методического уровня;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Источники самообразования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72608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Телевидение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Газеты, журналы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Литература (методическая, научно-популярная, публицистическая,  художественная и др.)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Интернет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Видео, аудио информация на различных носителях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Экскурсии, театры, выставки, музеи, концерты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Курсы повышения квалификации (в т.ч. дистанционные)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Путешествия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01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Общий свод тем по самообразованию</a:t>
            </a:r>
            <a:endParaRPr lang="ru-RU" sz="3600" dirty="0"/>
          </a:p>
        </p:txBody>
      </p:sp>
      <p:pic>
        <p:nvPicPr>
          <p:cNvPr id="7170" name="Picture 2" descr="https://womanadvice.ru/sites/default/files/ugolok_eksperimentirovaniya_v_sredney_grupp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7108665" cy="5128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 самообразования: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 anchor="ctr"/>
          <a:lstStyle/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деятельность бессмысленна, если в ее результате не создается некий продукт, или нет каких-либо достижений. 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личном плане самообразования педагога обязательно должен быть список результатов, которые должны быть достигнуты за определенный срок.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самообразования: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 anchor="ctr">
            <a:normAutofit fontScale="77500" lnSpcReduction="20000"/>
          </a:bodyPr>
          <a:lstStyle/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изданные методические пособия, статьи,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программы, сценарии, исследования</a:t>
            </a:r>
          </a:p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новых форм, методов и приемов обучения</a:t>
            </a:r>
          </a:p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Доклады, выступления</a:t>
            </a:r>
          </a:p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дидактических материалов,  наглядностей</a:t>
            </a:r>
          </a:p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Выработка методических рекомендаций по применению новой технологии</a:t>
            </a:r>
          </a:p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и проведение открытых занятий по собственным, новаторским технологиям</a:t>
            </a:r>
          </a:p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комплектов педагогических разработок</a:t>
            </a:r>
          </a:p>
          <a:p>
            <a:pPr marL="0" indent="2160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тренингов, семинаров, конференций, мастер-классов,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обобщение опыта по исследуемой проблеме (теме)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Проект решение Педсовета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cuments\Презентации\Картинки\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Сильным, опытным становится педагог, который умеет анализировать свой труд».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1844824"/>
            <a:ext cx="7776864" cy="4536504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360000" algn="ctr">
              <a:spcBef>
                <a:spcPts val="600"/>
              </a:spcBef>
            </a:pPr>
            <a:r>
              <a:rPr lang="ru-RU" sz="32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 педсовета:</a:t>
            </a:r>
          </a:p>
          <a:p>
            <a:pPr marL="144000" indent="360000" algn="ctr">
              <a:spcBef>
                <a:spcPts val="600"/>
              </a:spcBef>
            </a:pPr>
            <a:endParaRPr lang="ru-RU" sz="800" b="1" i="1" dirty="0" smtClean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44000" indent="360000">
              <a:spcBef>
                <a:spcPts val="600"/>
              </a:spcBef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Определить составляющие процесса и результат самообразования педагогов в 2018-19 учебном году.</a:t>
            </a:r>
          </a:p>
          <a:p>
            <a:pPr marL="144000" indent="360000">
              <a:spcBef>
                <a:spcPts val="600"/>
              </a:spcBef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Подвести итоги деятельности за  учебный год.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12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педагогов анализировать результат своей деятельности по теме самообразования. </a:t>
            </a:r>
          </a:p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Заслушать отчеты о проведенной работе по самообразованию за 2017-2018 учебный год.</a:t>
            </a:r>
          </a:p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Подвести итоги основной деятельности за учебный год.</a:t>
            </a:r>
          </a:p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Утвердить локальные акты на новый учебный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Выполнение решения Педсовета от 26.02.2019 г. №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420887"/>
          <a:ext cx="8229600" cy="400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728192"/>
                <a:gridCol w="2787824"/>
                <a:gridCol w="2057400"/>
              </a:tblGrid>
              <a:tr h="405836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Фамилия, инициалы педагога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18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18.03.2019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10.20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Григорьева Н.О.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18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22.03.2019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9.00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Епишина М.В.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25.03.2019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9.00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Шитикова Д.Ю.,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 rowSpan="2"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26.03.2019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младшая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Гагарина Н.В.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Арапова Г.Н.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27.03.2019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средняя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Хеймо В.П.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 rowSpan="2"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28.03.2019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старшая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Соколова Л.Ю.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Ламова О.И.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29.03.2019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раннего возраста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Панина Н.Б.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8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29.03.2019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9.40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Бабкина А.Г.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148478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занятия в рамках взаимопосещения  по теме ознакомления с родным краем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заседания: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Вводная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темы. </a:t>
            </a:r>
          </a:p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нформационная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Отчёты воспитателей по самообразованию.</a:t>
            </a:r>
          </a:p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Краткие итоги работы. Утверждение локальных актов.</a:t>
            </a:r>
          </a:p>
          <a:p>
            <a:pPr marL="0" lvl="0" indent="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педсовета.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Составляющие потребности к самообразованию: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>
            <a:normAutofit fontScale="70000" lnSpcReduction="20000"/>
          </a:bodyPr>
          <a:lstStyle/>
          <a:p>
            <a:pPr marL="0" lvl="0" indent="252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Ежедневная работа с информацией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Готовясь к занятию, выступлению, собранию, воспитательному мероприятию, соревнованию и др. у педагога возникает необходимость поиска и анализа новой информации.</a:t>
            </a:r>
          </a:p>
          <a:p>
            <a:pPr marL="0" lvl="0" indent="252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Стремление к творчеству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Воспитатель – профессия творческая. Творческий человек не сможет из года в год работать по одному и тому же пожелтевшему поурочному плану или сценарию, читать одни и те же доклады. </a:t>
            </a:r>
          </a:p>
          <a:p>
            <a:pPr marL="0" lvl="0" indent="252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Стремительный рост современной науки.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Особенно психологии и педагогики. В эпоху автомобилей негоже пользоваться телегой.</a:t>
            </a:r>
          </a:p>
          <a:p>
            <a:pPr marL="0" lvl="0" indent="252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Изменения, происходящие в жизни общества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Эти изменения в первую очередь отражаются на воспитанниках, формируют их мировоззрение, и соответственно, очень часто, формируют образ педагога как «несовременного человека»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Составляющие потребности к самообразованию: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>
            <a:normAutofit fontScale="70000" lnSpcReduction="20000"/>
          </a:bodyPr>
          <a:lstStyle/>
          <a:p>
            <a:pPr marL="0" lvl="0" indent="2160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Конкуренция.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Для того, чтобы выжить в сегодняшней не простой экономической ситуации, нужно быть конкурентоспособным, даже в рамках своего образовательного учреждения. Я имею ввиду «профессионально конкурентоспособным».</a:t>
            </a:r>
          </a:p>
          <a:p>
            <a:pPr marL="0" lvl="0" indent="2160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Общественное мнение.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Педагогу  не безразлично, считают его «хорошим» или «плохим». Плохим педагогом быть обидно.</a:t>
            </a:r>
          </a:p>
          <a:p>
            <a:pPr marL="0" lvl="0" indent="2160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Материальное стимулирование.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Категория воспитателя, премии, надбавки, а может быть даже звания и правительственные награды – все это зависит от квалификации и мастерства педагога. Без постоянного усвоения новых знаний этого не добиться.</a:t>
            </a:r>
          </a:p>
          <a:p>
            <a:pPr marL="0" lvl="0" indent="2160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Интерес.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Если ты любишь свою работу, то учиться новому просто интересно.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15812" cy="65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множество различных определений самообразования: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anchor="ctr">
            <a:normAutofit/>
          </a:bodyPr>
          <a:lstStyle/>
          <a:p>
            <a:pPr marL="0" indent="180000">
              <a:spcBef>
                <a:spcPts val="1200"/>
              </a:spcBef>
            </a:pPr>
            <a:r>
              <a:rPr lang="ru-RU" dirty="0" smtClean="0"/>
              <a:t> </a:t>
            </a:r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 самостоятельный способ получения знаний в определенной области науки, искусства, техники, политической жизни, культуры, ремесла.</a:t>
            </a:r>
          </a:p>
          <a:p>
            <a:pPr marL="0" indent="180000">
              <a:spcBef>
                <a:spcPts val="1200"/>
              </a:spcBef>
            </a:pPr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 это обучение, которое планируется и осуществляется самостоятельно.</a:t>
            </a:r>
          </a:p>
          <a:p>
            <a:pPr marL="0" indent="180000">
              <a:spcBef>
                <a:spcPts val="1200"/>
              </a:spcBef>
            </a:pPr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 это непрерывный процесс саморазвития и самосовершенствования педагогов.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740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Задачи:</vt:lpstr>
      <vt:lpstr>Выполнение решения Педсовета от 26.02.2019 г. № 2</vt:lpstr>
      <vt:lpstr>План заседания:</vt:lpstr>
      <vt:lpstr>Составляющие потребности к самообразованию:</vt:lpstr>
      <vt:lpstr>Составляющие потребности к самообразованию:</vt:lpstr>
      <vt:lpstr>Слайд 8</vt:lpstr>
      <vt:lpstr>Существует множество различных определений самообразования:</vt:lpstr>
      <vt:lpstr>В 1984 году ЮНЕСКО была предложена трактовка непрерывного образования</vt:lpstr>
      <vt:lpstr>«Учитель учится всю жизнь» - это известная истина.</vt:lpstr>
      <vt:lpstr>Формы самообразования:</vt:lpstr>
      <vt:lpstr>Источники самообразования</vt:lpstr>
      <vt:lpstr>Общий свод тем по самообразованию</vt:lpstr>
      <vt:lpstr>Результат самообразования:</vt:lpstr>
      <vt:lpstr>Результат самообразования:</vt:lpstr>
      <vt:lpstr>Проект решение Педсовета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Галина Николаевна</cp:lastModifiedBy>
  <cp:revision>29</cp:revision>
  <dcterms:created xsi:type="dcterms:W3CDTF">2012-07-31T15:34:20Z</dcterms:created>
  <dcterms:modified xsi:type="dcterms:W3CDTF">2021-12-09T13:08:27Z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