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3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eprom.ru/article.php?id=27" TargetMode="External"/><Relationship Id="rId2" Type="http://schemas.openxmlformats.org/officeDocument/2006/relationships/hyperlink" Target="http://www.ref.by/refs/97/37028/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images/search?p=3&amp;text=&#1092;&#1086;&#1090;&#1086;&#1093;&#1080;&#1084;&#1080;&#1095;&#1077;&#1089;&#1082;&#1080;&#1081;%20&#1089;&#1084;&#1086;&#1075;&amp;_=1446754354978" TargetMode="External"/><Relationship Id="rId4" Type="http://schemas.openxmlformats.org/officeDocument/2006/relationships/hyperlink" Target="https://ru.wikipedia.org/wiki/&#1057;&#1084;&#1086;&#1075;#.D0.9B.D0.BE.D0.BD.D0.B4.D0.BE.D0.B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zagryaznenie-vozduha-v-kitae-napominaet-yadernuyu-zimu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38" y="0"/>
            <a:ext cx="27860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6266" y="1340768"/>
            <a:ext cx="3828260" cy="1167408"/>
          </a:xfrm>
        </p:spPr>
        <p:txBody>
          <a:bodyPr/>
          <a:lstStyle/>
          <a:p>
            <a:r>
              <a:rPr lang="ru-RU" sz="9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Смог</a:t>
            </a:r>
            <a:endParaRPr lang="ru-RU" sz="9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150" dirty="0" smtClean="0">
                <a:ln w="11430">
                  <a:noFill/>
                </a:ln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2200" b="1" spc="150" dirty="0" smtClean="0">
                <a:ln w="11430">
                  <a:noFill/>
                </a:ln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spc="150" dirty="0" err="1" smtClean="0">
                <a:ln w="11430">
                  <a:noFill/>
                </a:ln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Ардатовская</a:t>
            </a:r>
            <a:r>
              <a:rPr lang="ru-RU" sz="2200" b="1" spc="150" dirty="0" smtClean="0">
                <a:ln w="11430">
                  <a:noFill/>
                </a:ln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средняя школа № 1</a:t>
            </a:r>
            <a:endParaRPr lang="ru-RU" sz="2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459" y="6309320"/>
            <a:ext cx="56941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150" dirty="0" smtClean="0">
                <a:ln w="11430">
                  <a:noFill/>
                </a:ln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Ардатов2015-2016 </a:t>
            </a:r>
            <a:r>
              <a:rPr lang="ru-RU" sz="2200" b="1" spc="150" dirty="0" smtClean="0">
                <a:ln w="11430">
                  <a:noFill/>
                </a:ln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уч. год.</a:t>
            </a:r>
            <a:endParaRPr lang="ru-RU" sz="2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19872" y="1700808"/>
            <a:ext cx="5388262" cy="460851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altLang="ru-RU" b="1" kern="0" dirty="0">
                <a:solidFill>
                  <a:srgbClr val="FFFF00"/>
                </a:solidFill>
                <a:latin typeface="+mn-lt"/>
              </a:rPr>
              <a:t>Выполнили: </a:t>
            </a:r>
            <a:r>
              <a:rPr lang="ru-RU" altLang="ru-RU" b="1" kern="0" dirty="0">
                <a:solidFill>
                  <a:srgbClr val="FFFF00"/>
                </a:solidFill>
              </a:rPr>
              <a:t>учащиеся 8 «б» класса,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altLang="ru-RU" b="1" kern="0" dirty="0" err="1">
                <a:solidFill>
                  <a:srgbClr val="FFFF00"/>
                </a:solidFill>
                <a:latin typeface="+mn-lt"/>
              </a:rPr>
              <a:t>Посаднова</a:t>
            </a:r>
            <a:r>
              <a:rPr lang="ru-RU" altLang="ru-RU" b="1" kern="0" dirty="0">
                <a:solidFill>
                  <a:srgbClr val="FFFF00"/>
                </a:solidFill>
                <a:latin typeface="+mn-lt"/>
              </a:rPr>
              <a:t> Александра Андреевна,01.03.2001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altLang="ru-RU" b="1" kern="0" dirty="0">
                <a:solidFill>
                  <a:srgbClr val="FFFF00"/>
                </a:solidFill>
                <a:latin typeface="+mn-lt"/>
              </a:rPr>
              <a:t>Платонова Алина Евгеньевна, 15.03.2001</a:t>
            </a:r>
            <a:endParaRPr lang="en-US" altLang="ru-RU" b="1" kern="0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altLang="ru-RU" b="1" kern="0" dirty="0">
                <a:solidFill>
                  <a:srgbClr val="FFFF00"/>
                </a:solidFill>
              </a:rPr>
              <a:t>учащиеся 10 класса,  </a:t>
            </a:r>
            <a:endParaRPr lang="en-US" altLang="ru-RU" b="1" kern="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altLang="ru-RU" b="1" kern="0" dirty="0">
                <a:solidFill>
                  <a:srgbClr val="FFFF00"/>
                </a:solidFill>
                <a:latin typeface="+mn-lt"/>
              </a:rPr>
              <a:t>Панкратова </a:t>
            </a:r>
            <a:r>
              <a:rPr lang="ru-RU" altLang="ru-RU" b="1" kern="0" dirty="0" smtClean="0">
                <a:solidFill>
                  <a:srgbClr val="FFFF00"/>
                </a:solidFill>
                <a:latin typeface="+mn-lt"/>
              </a:rPr>
              <a:t>Елизавета</a:t>
            </a:r>
            <a:r>
              <a:rPr lang="ru-RU" altLang="ru-RU" b="1" kern="0" dirty="0">
                <a:solidFill>
                  <a:srgbClr val="FFFF00"/>
                </a:solidFill>
              </a:rPr>
              <a:t> </a:t>
            </a:r>
            <a:r>
              <a:rPr lang="ru-RU" altLang="ru-RU" b="1" kern="0" dirty="0" smtClean="0">
                <a:solidFill>
                  <a:srgbClr val="FFFF00"/>
                </a:solidFill>
              </a:rPr>
              <a:t>Александровна,18.04.2000</a:t>
            </a:r>
            <a:r>
              <a:rPr lang="ru-RU" altLang="ru-RU" b="1" kern="0" dirty="0">
                <a:solidFill>
                  <a:srgbClr val="FFFF00"/>
                </a:solidFill>
              </a:rPr>
              <a:t>, </a:t>
            </a:r>
            <a:endParaRPr lang="en-US" altLang="ru-RU" b="1" kern="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altLang="ru-RU" b="1" kern="0" dirty="0">
                <a:solidFill>
                  <a:srgbClr val="FFFF00"/>
                </a:solidFill>
                <a:latin typeface="+mn-lt"/>
              </a:rPr>
              <a:t>Балакина Мария Сергеевна, 16.09.1999, </a:t>
            </a:r>
            <a:endParaRPr lang="en-US" altLang="ru-RU" b="1" kern="0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altLang="ru-RU" b="1" kern="0" dirty="0" err="1">
                <a:solidFill>
                  <a:srgbClr val="FFFF00"/>
                </a:solidFill>
                <a:latin typeface="+mn-lt"/>
              </a:rPr>
              <a:t>Гриняева</a:t>
            </a:r>
            <a:r>
              <a:rPr lang="ru-RU" altLang="ru-RU" b="1" kern="0" dirty="0">
                <a:solidFill>
                  <a:srgbClr val="FFFF00"/>
                </a:solidFill>
                <a:latin typeface="+mn-lt"/>
              </a:rPr>
              <a:t> Елизавета Дмитриевна, 19.08.1999,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altLang="ru-RU" b="1" kern="0" dirty="0">
                <a:solidFill>
                  <a:srgbClr val="FFFF00"/>
                </a:solidFill>
              </a:rPr>
              <a:t>учащаяся 11 класса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altLang="ru-RU" b="1" kern="0" dirty="0">
                <a:solidFill>
                  <a:srgbClr val="FFFF00"/>
                </a:solidFill>
                <a:latin typeface="+mn-lt"/>
              </a:rPr>
              <a:t>Спиридонова Анна Валентиновна, 03.05.1998,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altLang="ru-RU" b="1" kern="0" dirty="0">
                <a:solidFill>
                  <a:srgbClr val="FFFF00"/>
                </a:solidFill>
                <a:latin typeface="+mn-lt"/>
              </a:rPr>
              <a:t>Руководители: </a:t>
            </a:r>
            <a:r>
              <a:rPr lang="ru-RU" altLang="ru-RU" b="1" kern="0" dirty="0" err="1">
                <a:solidFill>
                  <a:srgbClr val="FFFF00"/>
                </a:solidFill>
                <a:latin typeface="+mn-lt"/>
              </a:rPr>
              <a:t>Староверова</a:t>
            </a:r>
            <a:r>
              <a:rPr lang="ru-RU" altLang="ru-RU" b="1" kern="0" dirty="0">
                <a:solidFill>
                  <a:srgbClr val="FFFF00"/>
                </a:solidFill>
                <a:latin typeface="+mn-lt"/>
              </a:rPr>
              <a:t> Светлана Владимировна, заместитель директора по УР. Полушкина Вера Александровна, учитель биологии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altLang="ru-RU" b="1" kern="0" dirty="0">
                <a:solidFill>
                  <a:srgbClr val="FFFF00"/>
                </a:solidFill>
                <a:latin typeface="+mn-lt"/>
              </a:rPr>
              <a:t>   8(831)7950625,</a:t>
            </a:r>
            <a:r>
              <a:rPr lang="en-US" altLang="ru-RU" b="1" kern="0" dirty="0">
                <a:solidFill>
                  <a:srgbClr val="FFFF00"/>
                </a:solidFill>
                <a:latin typeface="+mn-lt"/>
              </a:rPr>
              <a:t> ardatov_scool-1@mail.ru</a:t>
            </a:r>
            <a:endParaRPr lang="ru-RU" altLang="ru-RU" b="1" kern="0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ru-RU" b="1" kern="0" dirty="0">
              <a:solidFill>
                <a:srgbClr val="33333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143900" cy="30340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этом случае выбросы даже небольшого количества загрязняющих веществ приводят к возникновению густого тумана, состоящего из мельчайших кристалликов льда и, например, серной кислоты.</a:t>
            </a:r>
            <a:endParaRPr lang="ru-RU" sz="3200" b="1" dirty="0">
              <a:ln w="11430"/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http://furonka.ru/i167/1005/c9/c24f80d0b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14686"/>
            <a:ext cx="5834267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Влажный смог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143900" cy="36769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изучен влажный смог.</a:t>
            </a:r>
          </a:p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Он обычен для мест с высокой относительной влажностью воздуха и частыми туманами. Это способствует смешиванию загрязняющих веществ, их взаимодействию в химических реакциях.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1301865801_d3re_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917612"/>
            <a:ext cx="4500594" cy="294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8915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компоненты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143900" cy="32147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Главными токсичными компонентами  влажного смога являются  чаще всего CO</a:t>
            </a:r>
            <a:r>
              <a:rPr lang="ru-RU" sz="3200" b="1" baseline="-25000" dirty="0" smtClean="0">
                <a:ln w="1143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SO</a:t>
            </a:r>
            <a:r>
              <a:rPr lang="ru-RU" sz="3200" b="1" baseline="-25000" dirty="0" smtClean="0">
                <a:ln w="1143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Печально знаменит случай, когда в 1952 г. влажный смог в Лондоне  унес более 4 тысяч жизней.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900x600_8OI867PI4T8F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7153770" cy="565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8572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Серная кислота и смог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143900" cy="37147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5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Серная кислота обладает большим сродством к воде, поэтому образовавшаяся капелька </a:t>
            </a:r>
          </a:p>
          <a:p>
            <a:pPr algn="ctr">
              <a:buNone/>
            </a:pPr>
            <a:r>
              <a:rPr lang="ru-RU" sz="35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дополнительно адсорбирует воду.</a:t>
            </a:r>
          </a:p>
          <a:p>
            <a:pPr algn="ctr">
              <a:buNone/>
            </a:pPr>
            <a:r>
              <a:rPr lang="ru-RU" sz="35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Капельки постепенно растут и «туман-убийца», влажный смог, сгущается, достигая очень низких значений </a:t>
            </a:r>
            <a:r>
              <a:rPr lang="ru-RU" sz="3500" b="1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35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smo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8215338" cy="510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14630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Сухой (фотохимический) смог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143900" cy="29625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Фотохимический смог – вторичное загрязнение воздуха, возникающее в процессе разложения первичных загрязняющих веществ солнечными лучами. Главный ядовитый компонент – озон.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Oz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49781"/>
            <a:ext cx="4282222" cy="260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ru-an.info/Photo/2011/news_linked/foto-990-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352363"/>
            <a:ext cx="3357554" cy="250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S-UN-CLIMATE-WARMING-FILES -sx19b6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37235"/>
            <a:ext cx="8157856" cy="392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0001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Открытие сухого смога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143900" cy="178595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Фотохимический смог был впервые отмечен в Лос-Анджелесе во время второй мировой войны.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81439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Сначала полагали, что он сходен с загрязнением воздуха, наблюдаемым в других местах, но в 1950 стало ясно, что это загрязнение другого рода, 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Хааген-Смит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биохимик, пришел к выводу, что смог был вызван реакциями автомобильных выхлопов при солнечном свете.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assets.climatecentral.org/images/made/12-19-13_Guardian_pollution_500_300_s_c1_c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46304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Возникновение Сухого смога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215338" cy="2786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в ХХ в. к топливам, получаемым из бензина, привел к возникновению совершенно нового вида загрязнения воздуха, связанного с более высокой летучестью жидких топлив. 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http://www.ilgiornale.it/sites/default/files/foto/2012/11/26/2012-11-sm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18339"/>
            <a:ext cx="4286280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cdn.phys.org/newman/gfx/news/hires/2014/ozonepollu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4599" y="4071943"/>
            <a:ext cx="4147371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143900" cy="18573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Поэтому основной причиной возникновения фотохимического смога считаются автомобильные выхлопы.</a:t>
            </a:r>
            <a:endParaRPr lang="ru-RU" sz="3200" b="1" dirty="0">
              <a:ln w="11430"/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http://daostory.com/wp-content/uploads/2013/02/pekin-tuma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56449"/>
            <a:ext cx="7858180" cy="490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gimage.com.ua/images/b/d/fotohimicheskij-smog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00286"/>
            <a:ext cx="7429520" cy="445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460511"/>
            <a:ext cx="81439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Автомобильные выхлопные газы и загрязняющие выбросы предприятий в условиях инверсии температуры вступают в химическую реакцию с солнечным излучением, образуя озон.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hisisclimatechange.org/wp-content/uploads/2012/07/AP-Pavel-Golovkin-Smog-Moscow-online-ver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69166"/>
            <a:ext cx="6706317" cy="468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258072" cy="231965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Фотохимический смог может вызвать поражение дыхательных путей, рвоту, раздражение слизистой оболочки глаз и общую вялость. </a:t>
            </a:r>
            <a:endParaRPr lang="ru-RU" sz="3200" b="1" dirty="0">
              <a:ln w="11430"/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81439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ряде случаев в фотохимическом смоге могут присутствовать соединения азота, которые повышают вероятность возникновения раковых заболеваний.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4" name="Picture 4" descr="http://boombob.ru/img/picture/Jul/01/f467643e2606fe038659a74fcc1fb384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21876"/>
            <a:ext cx="6929486" cy="463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85727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Содержание: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7524752" cy="61436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None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  Термин смог</a:t>
            </a:r>
          </a:p>
          <a:p>
            <a:pPr marL="514350" indent="-514350">
              <a:buNone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  Причины возникновения</a:t>
            </a:r>
          </a:p>
          <a:p>
            <a:pPr marL="514350" indent="-514350">
              <a:buNone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3)  Условия возникновения</a:t>
            </a:r>
          </a:p>
          <a:p>
            <a:pPr marL="514350" indent="-514350">
              <a:buNone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4)  Влияние </a:t>
            </a:r>
          </a:p>
          <a:p>
            <a:pPr marL="514350" indent="-514350">
              <a:buNone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5)  Типы смога</a:t>
            </a:r>
          </a:p>
          <a:p>
            <a:pPr marL="514350" indent="-514350">
              <a:buNone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6)  Ледяной смог</a:t>
            </a:r>
          </a:p>
          <a:p>
            <a:pPr marL="514350" indent="-514350">
              <a:buNone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7)  Влажный смог</a:t>
            </a:r>
          </a:p>
          <a:p>
            <a:pPr marL="514350" indent="-514350">
              <a:buNone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8)  Сухой смог</a:t>
            </a:r>
          </a:p>
          <a:p>
            <a:pPr marL="514350" indent="-514350">
              <a:buNone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9)  Радиационный туман</a:t>
            </a:r>
          </a:p>
          <a:p>
            <a:pPr marL="514350" indent="-514350">
              <a:buNone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10) Способы борьбы</a:t>
            </a:r>
          </a:p>
          <a:p>
            <a:pPr marL="514350" indent="-514350">
              <a:buNone/>
            </a:pPr>
            <a:r>
              <a:rPr lang="ru-RU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11) Литература</a:t>
            </a:r>
            <a:endParaRPr lang="ru-RU" sz="28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928686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Радиационный туман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143900" cy="2748278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Радиационный туман - 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туман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который появляется в результате радиационного охлаждения земной поверхности и массы влажного приземного воздуха до точки росы.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www.dw.com/image/0,,16378206_303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681475"/>
            <a:ext cx="5643570" cy="31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8596" y="214290"/>
            <a:ext cx="72390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Обычно радиационный туман возникает ночью в условиях антициклона при безоблачной погоде и легком бризе. </a:t>
            </a:r>
          </a:p>
        </p:txBody>
      </p:sp>
      <p:pic>
        <p:nvPicPr>
          <p:cNvPr id="5" name="Picture 4" descr="http://xbmc-xbox-skins.googlecode.com/svn/trunk/skin/Rapier%20Qualar%20Mod/images/backgrounds/weather-conditional/34/weather-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7054"/>
            <a:ext cx="8143900" cy="458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8215338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 радиационный туман возникает в условиях температурной инверсии, препятствующей подъему воздушной массы. В промышленных районах может возникнуть крайняя форма радиационного тумана - смог</a:t>
            </a: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cs typeface="Arial" pitchFamily="34" charset="0"/>
              </a:rPr>
              <a:t>.</a:t>
            </a: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22" descr="http://sos.medic-books.net/imagis/vybrosy-vrednyh-veschestv-lokomotivnymi-energeticheskimi-ustanovkami-nosyrev-d-ya-moskva-248-s--28376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3918"/>
            <a:ext cx="5429256" cy="351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27" descr="aa4ff32cbafdaa0bd1a87a8d709137e311-resize-2000x2000-same-75d8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198981"/>
            <a:ext cx="3000396" cy="365902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9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Борьба со смогом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143900" cy="43577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Локальная защита от смога – личный вклад человека в очистку воздуха и, соответственно, в собственное здоровье. Это достигается принципиальным пользованием экологически чистой техникой и топливом, покупкой безопасных для окружающей среды и своего здоровья хозяйственных средств. 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19253368elektrikliaraotomob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000108"/>
            <a:ext cx="8797188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41433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уровне города, принятие различных законодательных мер, 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обязующих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промышленные предприятия строго контролировать выбросы, нормирующих качество автомобильного топлива и 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используемых двигателей, использование специальных фильтров.</a:t>
            </a:r>
          </a:p>
          <a:p>
            <a:pPr>
              <a:buNone/>
            </a:pP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olefin4_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000500"/>
            <a:ext cx="60007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46304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Способы борьбы с загрязнением атмосферы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858180" cy="524858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внедрение безотходных и малоотходных производств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внедрение газоочистных и пылеулавливающих установок на промышленных предприятиях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уменьшение вредных выбросов автотранспорта в атмосферу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автоматизированных систем управления (АСУ) городским транспортом.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285728"/>
            <a:ext cx="8143900" cy="484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75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заключение, можно сказать, что только человек в ответе за судьбу планеты, за судьбу его дома. Люди в ответе за жизнь на Земле, поэтому загрязняя планету, человечество обрекает себя на смерть.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77246"/>
          </a:xfrm>
        </p:spPr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7739034" cy="48463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chemeClr val="tx2">
                  <a:lumMod val="50000"/>
                </a:schemeClr>
              </a:buClr>
              <a:buNone/>
            </a:pPr>
            <a:endParaRPr lang="ru-RU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http://www.ref.by/refs/97/37028/1.html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http://www.moreprom.ru/article.php?id=27</a:t>
            </a:r>
            <a:endParaRPr lang="ru-RU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https://ru.wikipedia.org/wiki/</a:t>
            </a:r>
            <a:r>
              <a:rPr lang="ru-RU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Смог#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.</a:t>
            </a:r>
            <a:r>
              <a:rPr lang="en-US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D0.9B.D0.BE.D0.BD.D0.B4.D0.BE.D0.BD</a:t>
            </a:r>
            <a:endParaRPr lang="ru-RU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http://www.ref.by/refs/97/37028/1.html</a:t>
            </a:r>
            <a:endParaRPr lang="ru-RU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Font typeface="Calibri" pitchFamily="34" charset="0"/>
              <a:buAutoNum type="arabicParenR"/>
            </a:pPr>
            <a:r>
              <a:rPr lang="en-US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https://yandex.ru/images/search?p=3&amp;text=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фотохимический%20смог&amp;_=1446754354978</a:t>
            </a:r>
            <a:endParaRPr lang="ru-RU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4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85727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Смог</a:t>
            </a:r>
            <a:endParaRPr lang="ru-RU" sz="5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143900" cy="3143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1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Смог (от англ. </a:t>
            </a:r>
            <a:r>
              <a:rPr lang="ru-RU" sz="3200" b="1" i="1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Smoky</a:t>
            </a:r>
            <a:r>
              <a:rPr lang="ru-RU" sz="3200" b="1" i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i="1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fog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буквально — </a:t>
            </a:r>
          </a:p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«Дымовой туман») - аэрозоль, </a:t>
            </a:r>
          </a:p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состоящий из дыма, тумана и пыли, </a:t>
            </a:r>
          </a:p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один из видов загрязнения</a:t>
            </a:r>
          </a:p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воздуха в крупных городах и</a:t>
            </a:r>
          </a:p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промышленных центрах.</a:t>
            </a:r>
            <a:endParaRPr lang="ru-RU" sz="3200" b="1" dirty="0">
              <a:ln w="11430"/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665e96c29d55b13435d7a8d39deafe53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942"/>
            <a:ext cx="4286248" cy="278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8237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018339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4286256"/>
            <a:ext cx="8143900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Впервые термин «смог» был введён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доктором Генри </a:t>
            </a:r>
            <a:r>
              <a:rPr kumimoji="0" lang="ru-RU" sz="28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Антуаном</a:t>
            </a:r>
            <a:r>
              <a:rPr kumimoji="0" lang="ru-RU" sz="28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 Во в 1905 году.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8915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Причины возникновения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215338" cy="25717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8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Города, расположенные в понижениях местности,</a:t>
            </a:r>
          </a:p>
          <a:p>
            <a:pPr algn="ctr">
              <a:buNone/>
            </a:pPr>
            <a:r>
              <a:rPr lang="ru-RU" sz="38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отличаются повышенной повторяемостью</a:t>
            </a:r>
          </a:p>
          <a:p>
            <a:pPr algn="ctr">
              <a:buNone/>
            </a:pPr>
            <a:r>
              <a:rPr lang="ru-RU" sz="38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температурных инверсий, и, следовательно, </a:t>
            </a:r>
          </a:p>
          <a:p>
            <a:pPr algn="ctr">
              <a:buNone/>
            </a:pPr>
            <a:r>
              <a:rPr lang="ru-RU" sz="38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высоком уровне индустриального загрязнения</a:t>
            </a:r>
          </a:p>
          <a:p>
            <a:pPr algn="ctr">
              <a:buNone/>
            </a:pPr>
            <a:r>
              <a:rPr lang="ru-RU" sz="38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воздуха они предрасположены к образованию смога.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1318323442_5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876"/>
            <a:ext cx="493623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8333" y="3571876"/>
            <a:ext cx="4925667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696200" cy="96299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Условия возникновения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143900" cy="4105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Смог возникает при определенных условиях:</a:t>
            </a:r>
          </a:p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большом количестве пыли и газов в воздухе и длительном существовании антициклонных</a:t>
            </a:r>
          </a:p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условий погоды (областей с высоким атмосферным давлением),</a:t>
            </a:r>
          </a:p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когда загрязнители скапливаются в приземном слое атмосферы. 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2164644391_dfb24f295c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64364"/>
            <a:ext cx="7858180" cy="589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ir-Pollution-a-Bigger-Problem-for-US-Minori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792228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Влияние смога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143900" cy="20338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Смог является большой проблемой во многих </a:t>
            </a:r>
          </a:p>
          <a:p>
            <a:pPr algn="ctr">
              <a:buNone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мегаполисах мира. Он особенно опасен для детей, пожилых людей и людей с пороками сердца и лёгких, </a:t>
            </a:r>
          </a:p>
          <a:p>
            <a:pPr algn="ctr">
              <a:buNone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больных бронхитом, астмой, эмфиземой. 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http://36.media.tumblr.com/16cc3cc60b95eced809f81fcb896d993/tumblr_mixbg0MCr61s0dpolo3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120917"/>
            <a:ext cx="6643701" cy="373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www.inright.ru/media/ns/3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4"/>
            <a:ext cx="8096250" cy="599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85728"/>
            <a:ext cx="7267604" cy="25699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Смог может стать причиной одышки, затруднения и остановки дыхания, бессонницы, головных болей, кашля. 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он вызывает воспаление слизистых оболочек глаз, носа и гортани, снижение иммунитета. </a:t>
            </a:r>
            <a:endParaRPr lang="ru-RU" b="1" dirty="0">
              <a:ln w="11430"/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7429552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 смога часто повышается количество госпитализаций, рецидивов и смертей от респираторных и сердечных заболеваний.</a:t>
            </a:r>
            <a:endParaRPr lang="ru-RU" sz="3200" b="1" dirty="0">
              <a:ln w="11430"/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Acer\Desktop\решу ЕГЭ био\браконьерство, смог\Презентация по экологии\3876475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81905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pics.top.rbc.ru/top_pics/uniora/51/1285328911_0851.250x2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429000"/>
            <a:ext cx="3929061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ttp://gazetavolgodonsk.ru/uploads/posts/2015-09/1443083387_neftegaz.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285992"/>
            <a:ext cx="6643702" cy="443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82c0d_c141908b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659" y="3500438"/>
            <a:ext cx="5068019" cy="335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9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Типы смога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286644" cy="27482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Выделяют три типа смога: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ледяной смог (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аляскинского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типа);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влажный смог (лондонского типа);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сухой, или фотохимический смог (лос-анджелесского типа).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Ледяной смог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7500958" cy="32861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Возникает при очень низких температурах и антициклоне. Ледяной смог (</a:t>
            </a:r>
            <a:r>
              <a:rPr lang="ru-RU" sz="3200" b="1" dirty="0" err="1" smtClean="0">
                <a:ln w="11430"/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аляскинского</a:t>
            </a:r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типа) - характерен для высоких широт в зимнее время при температуре -30-35°С и полном безветрии.</a:t>
            </a:r>
            <a:r>
              <a:rPr lang="ru-RU" sz="3500" b="1" dirty="0" smtClean="0">
                <a:ln w="11430"/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" descr="http://vsyo-v-meste.ru/wp-content/uploads/2012/12/A9-LwffCcAES-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50051"/>
            <a:ext cx="8143932" cy="610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qzibqqt - bhulj cbzzqp pyuxjvq dsf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857232"/>
            <a:ext cx="8147391" cy="581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222</TotalTime>
  <Words>733</Words>
  <Application>Microsoft Office PowerPoint</Application>
  <PresentationFormat>Экран (4:3)</PresentationFormat>
  <Paragraphs>102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 Unicode MS</vt:lpstr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Смог</vt:lpstr>
      <vt:lpstr>Содержание:</vt:lpstr>
      <vt:lpstr>Смог</vt:lpstr>
      <vt:lpstr>Причины возникновения</vt:lpstr>
      <vt:lpstr>Условия возникновения</vt:lpstr>
      <vt:lpstr>Влияние смога</vt:lpstr>
      <vt:lpstr>Презентация PowerPoint</vt:lpstr>
      <vt:lpstr>Типы смога</vt:lpstr>
      <vt:lpstr>Ледяной смог</vt:lpstr>
      <vt:lpstr>Презентация PowerPoint</vt:lpstr>
      <vt:lpstr>Влажный смог</vt:lpstr>
      <vt:lpstr>компоненты</vt:lpstr>
      <vt:lpstr>Серная кислота и смог</vt:lpstr>
      <vt:lpstr>Сухой (фотохимический) смог</vt:lpstr>
      <vt:lpstr>Открытие сухого смога</vt:lpstr>
      <vt:lpstr>Возникновение Сухого смога</vt:lpstr>
      <vt:lpstr>Презентация PowerPoint</vt:lpstr>
      <vt:lpstr>Презентация PowerPoint</vt:lpstr>
      <vt:lpstr>Презентация PowerPoint</vt:lpstr>
      <vt:lpstr>Радиационный туман</vt:lpstr>
      <vt:lpstr>Презентация PowerPoint</vt:lpstr>
      <vt:lpstr>Борьба со смогом</vt:lpstr>
      <vt:lpstr>Презентация PowerPoint</vt:lpstr>
      <vt:lpstr>Способы борьбы с загрязнением атмосферы</vt:lpstr>
      <vt:lpstr>Презентация PowerPoint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Смог</dc:title>
  <dc:creator>Acer</dc:creator>
  <cp:lastModifiedBy>Биология</cp:lastModifiedBy>
  <cp:revision>24</cp:revision>
  <dcterms:created xsi:type="dcterms:W3CDTF">2015-11-29T09:53:02Z</dcterms:created>
  <dcterms:modified xsi:type="dcterms:W3CDTF">2015-12-18T06:39:17Z</dcterms:modified>
</cp:coreProperties>
</file>