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4" d="100"/>
          <a:sy n="94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210C-8113-40A2-BCA9-1A30A86EDAA5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278-EA95-4D4D-9BEB-BADD8CC74C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82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210C-8113-40A2-BCA9-1A30A86EDAA5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278-EA95-4D4D-9BEB-BADD8CC74C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90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210C-8113-40A2-BCA9-1A30A86EDAA5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278-EA95-4D4D-9BEB-BADD8CC74C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94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210C-8113-40A2-BCA9-1A30A86EDAA5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278-EA95-4D4D-9BEB-BADD8CC74C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56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210C-8113-40A2-BCA9-1A30A86EDAA5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278-EA95-4D4D-9BEB-BADD8CC74C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74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210C-8113-40A2-BCA9-1A30A86EDAA5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278-EA95-4D4D-9BEB-BADD8CC74C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3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210C-8113-40A2-BCA9-1A30A86EDAA5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278-EA95-4D4D-9BEB-BADD8CC74C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49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210C-8113-40A2-BCA9-1A30A86EDAA5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278-EA95-4D4D-9BEB-BADD8CC74C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63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210C-8113-40A2-BCA9-1A30A86EDAA5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278-EA95-4D4D-9BEB-BADD8CC74C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94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210C-8113-40A2-BCA9-1A30A86EDAA5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278-EA95-4D4D-9BEB-BADD8CC74C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03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210C-8113-40A2-BCA9-1A30A86EDAA5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278-EA95-4D4D-9BEB-BADD8CC74C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19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6210C-8113-40A2-BCA9-1A30A86EDAA5}" type="datetimeFigureOut">
              <a:rPr lang="en-GB" smtClean="0"/>
              <a:t>01/10/2022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0278-EA95-4D4D-9BEB-BADD8CC74C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8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110">
              <a:srgbClr val="D5E5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32599"/>
          </a:xfrm>
          <a:prstGeom prst="rect">
            <a:avLst/>
          </a:prstGeom>
        </p:spPr>
      </p:pic>
      <p:sp>
        <p:nvSpPr>
          <p:cNvPr id="5" name="Knip hjørner på samme side i rektangel 4"/>
          <p:cNvSpPr/>
          <p:nvPr/>
        </p:nvSpPr>
        <p:spPr>
          <a:xfrm rot="10800000">
            <a:off x="-1" y="-2"/>
            <a:ext cx="7663544" cy="1828801"/>
          </a:xfrm>
          <a:prstGeom prst="snip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0"/>
            <a:ext cx="7663543" cy="1054146"/>
          </a:xfrm>
        </p:spPr>
        <p:txBody>
          <a:bodyPr/>
          <a:lstStyle/>
          <a:p>
            <a:r>
              <a:rPr lang="en-GB" dirty="0"/>
              <a:t>Plants and their using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2" y="1054146"/>
            <a:ext cx="2673531" cy="740024"/>
          </a:xfrm>
        </p:spPr>
        <p:txBody>
          <a:bodyPr/>
          <a:lstStyle/>
          <a:p>
            <a:r>
              <a:rPr lang="en-GB" dirty="0"/>
              <a:t>Group  blue</a:t>
            </a:r>
          </a:p>
        </p:txBody>
      </p:sp>
    </p:spTree>
    <p:extLst>
      <p:ext uri="{BB962C8B-B14F-4D97-AF65-F5344CB8AC3E}">
        <p14:creationId xmlns:p14="http://schemas.microsoft.com/office/powerpoint/2010/main" val="1806273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" y="0"/>
            <a:ext cx="12193399" cy="6873307"/>
          </a:xfrm>
        </p:spPr>
      </p:pic>
      <p:sp>
        <p:nvSpPr>
          <p:cNvPr id="7" name="Rettvinklet trekant 6"/>
          <p:cNvSpPr/>
          <p:nvPr/>
        </p:nvSpPr>
        <p:spPr>
          <a:xfrm rot="5400000">
            <a:off x="33617" y="-33618"/>
            <a:ext cx="2151529" cy="2218765"/>
          </a:xfrm>
          <a:prstGeom prst="rtTriangl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3932237" cy="699247"/>
          </a:xfrm>
        </p:spPr>
        <p:txBody>
          <a:bodyPr/>
          <a:lstStyle/>
          <a:p>
            <a:r>
              <a:rPr lang="en-GB" dirty="0"/>
              <a:t>Birch</a:t>
            </a:r>
          </a:p>
        </p:txBody>
      </p:sp>
      <p:sp>
        <p:nvSpPr>
          <p:cNvPr id="6" name="Dokument 5"/>
          <p:cNvSpPr/>
          <p:nvPr/>
        </p:nvSpPr>
        <p:spPr>
          <a:xfrm>
            <a:off x="8041341" y="0"/>
            <a:ext cx="4150660" cy="3682253"/>
          </a:xfrm>
          <a:prstGeom prst="flowChartDocumen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261163" y="0"/>
            <a:ext cx="3932237" cy="3367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Juice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Sauna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Funiture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Treewoods</a:t>
            </a:r>
            <a:r>
              <a:rPr lang="nb-N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Use</a:t>
            </a:r>
            <a:r>
              <a:rPr lang="nb-NO" dirty="0"/>
              <a:t> to make </a:t>
            </a:r>
            <a:r>
              <a:rPr lang="nb-NO" dirty="0" err="1"/>
              <a:t>dfferent</a:t>
            </a:r>
            <a:r>
              <a:rPr lang="nb-NO" dirty="0"/>
              <a:t> </a:t>
            </a:r>
            <a:r>
              <a:rPr lang="nb-NO" dirty="0" err="1"/>
              <a:t>things</a:t>
            </a:r>
            <a:r>
              <a:rPr lang="nb-NO" dirty="0"/>
              <a:t> </a:t>
            </a:r>
            <a:r>
              <a:rPr lang="nb-NO" dirty="0" err="1"/>
              <a:t>instead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plastic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Leaves</a:t>
            </a:r>
            <a:r>
              <a:rPr lang="nb-NO" dirty="0"/>
              <a:t> falls </a:t>
            </a:r>
            <a:r>
              <a:rPr lang="nb-NO" dirty="0" err="1"/>
              <a:t>down</a:t>
            </a:r>
            <a:r>
              <a:rPr lang="nb-NO" dirty="0"/>
              <a:t> </a:t>
            </a:r>
            <a:r>
              <a:rPr lang="nb-NO" dirty="0" err="1"/>
              <a:t>autumn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The </a:t>
            </a:r>
            <a:r>
              <a:rPr lang="nb-NO" dirty="0" err="1"/>
              <a:t>seeds</a:t>
            </a:r>
            <a:r>
              <a:rPr lang="nb-NO" dirty="0"/>
              <a:t> fall </a:t>
            </a:r>
            <a:r>
              <a:rPr lang="nb-NO" dirty="0" err="1"/>
              <a:t>down</a:t>
            </a:r>
            <a:r>
              <a:rPr lang="nb-NO" dirty="0"/>
              <a:t> in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Europa and North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Bud </a:t>
            </a:r>
            <a:r>
              <a:rPr lang="nb-NO" dirty="0" err="1"/>
              <a:t>burst</a:t>
            </a:r>
            <a:r>
              <a:rPr lang="nb-NO" dirty="0"/>
              <a:t> from </a:t>
            </a:r>
            <a:r>
              <a:rPr lang="nb-NO" dirty="0" err="1"/>
              <a:t>may-june</a:t>
            </a:r>
            <a:endParaRPr lang="nb-NO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48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40" y="238452"/>
            <a:ext cx="10267666" cy="6858000"/>
          </a:xfrm>
          <a:prstGeom prst="rect">
            <a:avLst/>
          </a:prstGeom>
        </p:spPr>
      </p:pic>
      <p:sp>
        <p:nvSpPr>
          <p:cNvPr id="4" name="Manuell innmating 3"/>
          <p:cNvSpPr/>
          <p:nvPr/>
        </p:nvSpPr>
        <p:spPr>
          <a:xfrm rot="10800000">
            <a:off x="-170332" y="-4"/>
            <a:ext cx="1358156" cy="2635628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kstSylinder 1"/>
          <p:cNvSpPr txBox="1"/>
          <p:nvPr/>
        </p:nvSpPr>
        <p:spPr>
          <a:xfrm>
            <a:off x="-195048" y="53786"/>
            <a:ext cx="135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Group Blue</a:t>
            </a:r>
            <a:endParaRPr lang="en-GB" dirty="0"/>
          </a:p>
        </p:txBody>
      </p:sp>
      <p:sp>
        <p:nvSpPr>
          <p:cNvPr id="5" name="TekstSylinder 4"/>
          <p:cNvSpPr txBox="1"/>
          <p:nvPr/>
        </p:nvSpPr>
        <p:spPr>
          <a:xfrm>
            <a:off x="-195047" y="503802"/>
            <a:ext cx="1358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Thanks</a:t>
            </a:r>
            <a:endParaRPr lang="nb-NO" dirty="0"/>
          </a:p>
          <a:p>
            <a:endParaRPr lang="nb-NO" dirty="0"/>
          </a:p>
          <a:p>
            <a:r>
              <a:rPr lang="nb-NO" dirty="0"/>
              <a:t>For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42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110">
              <a:srgbClr val="D5E5F4"/>
            </a:gs>
            <a:gs pos="10175">
              <a:srgbClr val="EEF4F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"/>
            <a:ext cx="9419770" cy="6858003"/>
          </a:xfrm>
          <a:prstGeom prst="rect">
            <a:avLst/>
          </a:prstGeom>
        </p:spPr>
      </p:pic>
      <p:sp>
        <p:nvSpPr>
          <p:cNvPr id="5" name="L-form 4"/>
          <p:cNvSpPr/>
          <p:nvPr/>
        </p:nvSpPr>
        <p:spPr>
          <a:xfrm rot="10800000">
            <a:off x="5685971" y="-2"/>
            <a:ext cx="6506029" cy="3585030"/>
          </a:xfrm>
          <a:prstGeom prst="corner">
            <a:avLst>
              <a:gd name="adj1" fmla="val 47161"/>
              <a:gd name="adj2" fmla="val 93368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85971" y="-1"/>
            <a:ext cx="6506029" cy="1325563"/>
          </a:xfrm>
        </p:spPr>
        <p:txBody>
          <a:bodyPr/>
          <a:lstStyle/>
          <a:p>
            <a:r>
              <a:rPr lang="en-GB" dirty="0"/>
              <a:t>We are going to talk about:</a:t>
            </a:r>
          </a:p>
        </p:txBody>
      </p:sp>
      <p:sp>
        <p:nvSpPr>
          <p:cNvPr id="6" name="Knip ett hjørne i rektangel 5"/>
          <p:cNvSpPr/>
          <p:nvPr/>
        </p:nvSpPr>
        <p:spPr>
          <a:xfrm rot="10800000">
            <a:off x="8824685" y="3585028"/>
            <a:ext cx="3367313" cy="3272971"/>
          </a:xfrm>
          <a:prstGeom prst="snip1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824685" y="1665968"/>
            <a:ext cx="3367313" cy="5192032"/>
          </a:xfrm>
        </p:spPr>
        <p:txBody>
          <a:bodyPr>
            <a:normAutofit/>
          </a:bodyPr>
          <a:lstStyle/>
          <a:p>
            <a:r>
              <a:rPr lang="en-GB" dirty="0"/>
              <a:t>Pine</a:t>
            </a:r>
          </a:p>
          <a:p>
            <a:r>
              <a:rPr lang="en-GB" dirty="0"/>
              <a:t>Rowan tree</a:t>
            </a:r>
          </a:p>
          <a:p>
            <a:r>
              <a:rPr lang="en-GB" dirty="0"/>
              <a:t>Fireweed</a:t>
            </a:r>
          </a:p>
          <a:p>
            <a:r>
              <a:rPr lang="en-GB" dirty="0" err="1"/>
              <a:t>Urtica</a:t>
            </a:r>
            <a:r>
              <a:rPr lang="en-GB" dirty="0"/>
              <a:t> </a:t>
            </a:r>
            <a:r>
              <a:rPr lang="en-GB" dirty="0" err="1"/>
              <a:t>dioica</a:t>
            </a:r>
            <a:endParaRPr lang="en-GB" dirty="0"/>
          </a:p>
          <a:p>
            <a:r>
              <a:rPr lang="en-GB" dirty="0" err="1"/>
              <a:t>Ledum</a:t>
            </a:r>
            <a:endParaRPr lang="en-GB" dirty="0"/>
          </a:p>
          <a:p>
            <a:r>
              <a:rPr lang="en-GB" dirty="0"/>
              <a:t>Juniper </a:t>
            </a:r>
            <a:r>
              <a:rPr lang="en-GB" dirty="0" err="1"/>
              <a:t>communis</a:t>
            </a:r>
            <a:endParaRPr lang="en-GB" dirty="0"/>
          </a:p>
          <a:p>
            <a:r>
              <a:rPr lang="en-GB" dirty="0"/>
              <a:t>Sorrel</a:t>
            </a:r>
          </a:p>
          <a:p>
            <a:r>
              <a:rPr lang="en-GB" dirty="0"/>
              <a:t>Birch</a:t>
            </a:r>
          </a:p>
        </p:txBody>
      </p:sp>
    </p:spTree>
    <p:extLst>
      <p:ext uri="{BB962C8B-B14F-4D97-AF65-F5344CB8AC3E}">
        <p14:creationId xmlns:p14="http://schemas.microsoft.com/office/powerpoint/2010/main" val="51151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110">
              <a:srgbClr val="D5E5F4"/>
            </a:gs>
            <a:gs pos="10175">
              <a:srgbClr val="EEF4F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78" y="-27202"/>
            <a:ext cx="12370078" cy="6885202"/>
          </a:xfrm>
          <a:prstGeom prst="rect">
            <a:avLst/>
          </a:prstGeom>
        </p:spPr>
      </p:pic>
      <p:sp>
        <p:nvSpPr>
          <p:cNvPr id="7" name="Halv ramme 6"/>
          <p:cNvSpPr/>
          <p:nvPr/>
        </p:nvSpPr>
        <p:spPr>
          <a:xfrm>
            <a:off x="0" y="-5443"/>
            <a:ext cx="4339771" cy="2525486"/>
          </a:xfrm>
          <a:prstGeom prst="halfFram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35768" y="-5443"/>
            <a:ext cx="1874383" cy="832757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Pine</a:t>
            </a:r>
          </a:p>
        </p:txBody>
      </p:sp>
      <p:sp>
        <p:nvSpPr>
          <p:cNvPr id="6" name="Manuell innmating 5"/>
          <p:cNvSpPr/>
          <p:nvPr/>
        </p:nvSpPr>
        <p:spPr>
          <a:xfrm rot="10800000">
            <a:off x="8538882" y="-41731"/>
            <a:ext cx="3653117" cy="4729844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538883" y="-5443"/>
            <a:ext cx="3653118" cy="428160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Bread (bark)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Snacks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Bacteria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Europe, 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45m </a:t>
            </a:r>
            <a:r>
              <a:rPr lang="nb-NO" sz="2800" dirty="0" err="1"/>
              <a:t>high</a:t>
            </a:r>
            <a:r>
              <a:rPr lang="nb-NO" sz="2800" dirty="0"/>
              <a:t> 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Lives  </a:t>
            </a:r>
            <a:r>
              <a:rPr lang="nb-NO" sz="2800" dirty="0" err="1"/>
              <a:t>the</a:t>
            </a:r>
            <a:r>
              <a:rPr lang="nb-NO" sz="2800" dirty="0"/>
              <a:t> hole </a:t>
            </a:r>
            <a:r>
              <a:rPr lang="nb-NO" sz="2800" dirty="0" err="1"/>
              <a:t>year</a:t>
            </a: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Mai-June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968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110">
              <a:srgbClr val="D5E5F4"/>
            </a:gs>
            <a:gs pos="10175">
              <a:srgbClr val="EEF4F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88"/>
            <a:ext cx="12192000" cy="6859587"/>
          </a:xfrm>
          <a:prstGeom prst="rect">
            <a:avLst/>
          </a:prstGeom>
        </p:spPr>
      </p:pic>
      <p:sp>
        <p:nvSpPr>
          <p:cNvPr id="7" name="Halv ramme 6"/>
          <p:cNvSpPr/>
          <p:nvPr/>
        </p:nvSpPr>
        <p:spPr>
          <a:xfrm>
            <a:off x="0" y="0"/>
            <a:ext cx="4093029" cy="6858000"/>
          </a:xfrm>
          <a:prstGeom prst="halfFrame">
            <a:avLst>
              <a:gd name="adj1" fmla="val 43846"/>
              <a:gd name="adj2" fmla="val 54787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3932237" cy="696686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Rowan</a:t>
            </a:r>
            <a:r>
              <a:rPr lang="en-GB" sz="4000" b="1" dirty="0"/>
              <a:t> tree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0" y="1007035"/>
            <a:ext cx="2783542" cy="30808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Water cleaning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Berries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Juice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Early 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September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92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Knip hjørner på samme side i rektangel 6"/>
          <p:cNvSpPr/>
          <p:nvPr/>
        </p:nvSpPr>
        <p:spPr>
          <a:xfrm rot="10800000">
            <a:off x="3971365" y="0"/>
            <a:ext cx="3818965" cy="995083"/>
          </a:xfrm>
          <a:prstGeom prst="snip2Same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71365" y="161364"/>
            <a:ext cx="3818966" cy="672353"/>
          </a:xfrm>
        </p:spPr>
        <p:txBody>
          <a:bodyPr/>
          <a:lstStyle/>
          <a:p>
            <a:pPr algn="ctr"/>
            <a:r>
              <a:rPr lang="en-GB" dirty="0"/>
              <a:t>Fireweed</a:t>
            </a:r>
          </a:p>
        </p:txBody>
      </p:sp>
      <p:sp>
        <p:nvSpPr>
          <p:cNvPr id="8" name="Manuell innmating 7"/>
          <p:cNvSpPr/>
          <p:nvPr/>
        </p:nvSpPr>
        <p:spPr>
          <a:xfrm>
            <a:off x="8216153" y="3590365"/>
            <a:ext cx="3975847" cy="3267635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259763" y="4289612"/>
            <a:ext cx="3932237" cy="25683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for tea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Different taste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leaves</a:t>
            </a:r>
            <a:r>
              <a:rPr lang="nb-N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Spread</a:t>
            </a:r>
            <a:r>
              <a:rPr lang="en-GB" dirty="0"/>
              <a:t> seed in autumn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Springs in the 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Great taste like asparges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First </a:t>
            </a:r>
            <a:r>
              <a:rPr lang="nb-NO" dirty="0" err="1"/>
              <a:t>week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skoting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0,6-1,25m </a:t>
            </a:r>
            <a:r>
              <a:rPr lang="nb-NO" dirty="0" err="1"/>
              <a:t>high</a:t>
            </a:r>
            <a:r>
              <a:rPr lang="nb-N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95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7" name="Brettet hjørne 6"/>
          <p:cNvSpPr/>
          <p:nvPr/>
        </p:nvSpPr>
        <p:spPr>
          <a:xfrm>
            <a:off x="9064906" y="3046413"/>
            <a:ext cx="3127094" cy="3811588"/>
          </a:xfrm>
          <a:prstGeom prst="foldedCorner">
            <a:avLst>
              <a:gd name="adj" fmla="val 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9064906" y="3046412"/>
            <a:ext cx="3127094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Eating in the 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Clothes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Tired jump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Used for Tea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June-September harvest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Spread seed in August-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Eurasian continental 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Over 50cm </a:t>
            </a:r>
            <a:r>
              <a:rPr lang="en-GB" dirty="0"/>
              <a:t>high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Halv ramme 7"/>
          <p:cNvSpPr/>
          <p:nvPr/>
        </p:nvSpPr>
        <p:spPr>
          <a:xfrm>
            <a:off x="0" y="0"/>
            <a:ext cx="4195483" cy="1882588"/>
          </a:xfrm>
          <a:prstGeom prst="halfFrame">
            <a:avLst>
              <a:gd name="adj1" fmla="val 33333"/>
              <a:gd name="adj2" fmla="val 3125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3932237" cy="591671"/>
          </a:xfrm>
        </p:spPr>
        <p:txBody>
          <a:bodyPr/>
          <a:lstStyle/>
          <a:p>
            <a:r>
              <a:rPr lang="en-GB" dirty="0" err="1"/>
              <a:t>Urtica</a:t>
            </a:r>
            <a:r>
              <a:rPr lang="en-GB" dirty="0"/>
              <a:t> </a:t>
            </a:r>
            <a:r>
              <a:rPr lang="en-GB" dirty="0" err="1"/>
              <a:t>dioica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26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08376" cy="6872261"/>
          </a:xfrm>
        </p:spPr>
      </p:pic>
      <p:sp>
        <p:nvSpPr>
          <p:cNvPr id="6" name="Likebent trekant 5"/>
          <p:cNvSpPr/>
          <p:nvPr/>
        </p:nvSpPr>
        <p:spPr>
          <a:xfrm>
            <a:off x="5038165" y="121023"/>
            <a:ext cx="2998694" cy="6736977"/>
          </a:xfrm>
          <a:prstGeom prst="triangl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59762" y="0"/>
            <a:ext cx="3932237" cy="927847"/>
          </a:xfrm>
        </p:spPr>
        <p:txBody>
          <a:bodyPr/>
          <a:lstStyle/>
          <a:p>
            <a:pPr algn="ctr"/>
            <a:r>
              <a:rPr lang="nb-NO" dirty="0" err="1"/>
              <a:t>Ledum</a:t>
            </a:r>
            <a:endParaRPr lang="en-GB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259763" y="3046412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Poisonous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North Europa and Siberia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Lives the hole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50-150 cm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lives in the mire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beginning of the 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18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60560"/>
          </a:xfrm>
        </p:spPr>
      </p:pic>
      <p:sp>
        <p:nvSpPr>
          <p:cNvPr id="7" name="Bindepunkt utenfor siden 6"/>
          <p:cNvSpPr/>
          <p:nvPr/>
        </p:nvSpPr>
        <p:spPr>
          <a:xfrm>
            <a:off x="8686801" y="0"/>
            <a:ext cx="3505200" cy="4773706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686801" y="0"/>
            <a:ext cx="3505199" cy="381896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Protect you for spirits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10-12m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Lives almost everywhere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Important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animals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Medicine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Good taste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Perfumery</a:t>
            </a:r>
            <a:r>
              <a:rPr lang="nb-N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Berries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August-September </a:t>
            </a:r>
            <a:r>
              <a:rPr lang="nb-NO" dirty="0" err="1"/>
              <a:t>good</a:t>
            </a:r>
            <a:r>
              <a:rPr lang="nb-NO" dirty="0"/>
              <a:t> to </a:t>
            </a:r>
            <a:r>
              <a:rPr lang="nb-NO" dirty="0" err="1"/>
              <a:t>eat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Blom in April-June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Minus 7"/>
          <p:cNvSpPr/>
          <p:nvPr/>
        </p:nvSpPr>
        <p:spPr>
          <a:xfrm>
            <a:off x="-887506" y="-981636"/>
            <a:ext cx="6656294" cy="2554941"/>
          </a:xfrm>
          <a:prstGeom prst="mathMinu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23" y="0"/>
            <a:ext cx="3932237" cy="591671"/>
          </a:xfrm>
        </p:spPr>
        <p:txBody>
          <a:bodyPr/>
          <a:lstStyle/>
          <a:p>
            <a:r>
              <a:rPr lang="en-GB" dirty="0"/>
              <a:t>Juniper </a:t>
            </a:r>
            <a:r>
              <a:rPr lang="en-GB" dirty="0" err="1"/>
              <a:t>communis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95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64706" cy="6883963"/>
          </a:xfrm>
        </p:spPr>
      </p:pic>
      <p:sp>
        <p:nvSpPr>
          <p:cNvPr id="10" name="Lagrede data 9"/>
          <p:cNvSpPr/>
          <p:nvPr/>
        </p:nvSpPr>
        <p:spPr>
          <a:xfrm>
            <a:off x="8404412" y="0"/>
            <a:ext cx="2030506" cy="6858000"/>
          </a:xfrm>
          <a:prstGeom prst="flowChartOnlineStorag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706" y="0"/>
            <a:ext cx="3015035" cy="537882"/>
          </a:xfrm>
        </p:spPr>
        <p:txBody>
          <a:bodyPr/>
          <a:lstStyle/>
          <a:p>
            <a:r>
              <a:rPr lang="nb-NO" dirty="0" err="1"/>
              <a:t>Sorrel</a:t>
            </a:r>
            <a:endParaRPr lang="en-GB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719765" y="995081"/>
            <a:ext cx="3032965" cy="27028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30-90cm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Red, dark red or green blooms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Eurasian Continental </a:t>
            </a:r>
            <a:r>
              <a:rPr lang="en-GB" dirty="0" err="1"/>
              <a:t>palte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June-July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80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221</Words>
  <Application>Microsoft Macintosh PowerPoint</Application>
  <PresentationFormat>Широкоэкранный</PresentationFormat>
  <Paragraphs>96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Plants and their using</vt:lpstr>
      <vt:lpstr>We are going to talk about:</vt:lpstr>
      <vt:lpstr>Pine</vt:lpstr>
      <vt:lpstr>Rowan tree</vt:lpstr>
      <vt:lpstr>Fireweed</vt:lpstr>
      <vt:lpstr>Urtica dioica</vt:lpstr>
      <vt:lpstr>Ledum</vt:lpstr>
      <vt:lpstr>Juniper communis</vt:lpstr>
      <vt:lpstr>Sorrel</vt:lpstr>
      <vt:lpstr>Birch</vt:lpstr>
      <vt:lpstr>Презентация PowerPoint</vt:lpstr>
    </vt:vector>
  </TitlesOfParts>
  <Company>Alta Kommune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 and their using</dc:title>
  <dc:creator>Daniel Persen Walsøe</dc:creator>
  <cp:lastModifiedBy>Microsoft Office User</cp:lastModifiedBy>
  <cp:revision>41</cp:revision>
  <dcterms:created xsi:type="dcterms:W3CDTF">2018-09-26T14:46:59Z</dcterms:created>
  <dcterms:modified xsi:type="dcterms:W3CDTF">2022-10-01T06:50:21Z</dcterms:modified>
</cp:coreProperties>
</file>