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70" r:id="rId8"/>
    <p:sldId id="268" r:id="rId9"/>
    <p:sldId id="269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" y="3886200"/>
            <a:ext cx="5644604" cy="13716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Автор: Пирогова Н.Б.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9549" y="1918952"/>
            <a:ext cx="48268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/>
                <a:solidFill>
                  <a:schemeClr val="accent3"/>
                </a:solidFill>
                <a:effectLst/>
              </a:rPr>
              <a:t>ВЕСНА</a:t>
            </a:r>
            <a:endParaRPr lang="ru-RU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19" y="1060205"/>
            <a:ext cx="7256873" cy="48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1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Ручейки </a:t>
            </a:r>
            <a:r>
              <a:rPr lang="ru-RU" dirty="0"/>
              <a:t>бегут быстрее,</a:t>
            </a:r>
            <a:br>
              <a:rPr lang="ru-RU" dirty="0"/>
            </a:br>
            <a:r>
              <a:rPr lang="ru-RU" dirty="0"/>
              <a:t>Светит солнышко теплее.</a:t>
            </a:r>
            <a:br>
              <a:rPr lang="ru-RU" dirty="0"/>
            </a:br>
            <a:r>
              <a:rPr lang="ru-RU" dirty="0"/>
              <a:t>Баба снежная грустна —</a:t>
            </a:r>
            <a:br>
              <a:rPr lang="ru-RU" dirty="0"/>
            </a:br>
            <a:r>
              <a:rPr lang="ru-RU" dirty="0"/>
              <a:t>В гости к нам идет... (весна)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975" y="2366963"/>
            <a:ext cx="5988049" cy="4491037"/>
          </a:xfrm>
        </p:spPr>
      </p:pic>
    </p:spTree>
    <p:extLst>
      <p:ext uri="{BB962C8B-B14F-4D97-AF65-F5344CB8AC3E}">
        <p14:creationId xmlns:p14="http://schemas.microsoft.com/office/powerpoint/2010/main" val="266708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28789"/>
            <a:ext cx="10364451" cy="2085905"/>
          </a:xfrm>
        </p:spPr>
        <p:txBody>
          <a:bodyPr>
            <a:normAutofit fontScale="90000"/>
          </a:bodyPr>
          <a:lstStyle/>
          <a:p>
            <a:r>
              <a:rPr lang="ru-RU" dirty="0"/>
              <a:t>Веселится весь народ —</a:t>
            </a:r>
            <a:br>
              <a:rPr lang="ru-RU" dirty="0"/>
            </a:br>
            <a:r>
              <a:rPr lang="ru-RU" dirty="0"/>
              <a:t>Льдины двинулись в поход!</a:t>
            </a:r>
            <a:br>
              <a:rPr lang="ru-RU" dirty="0"/>
            </a:br>
            <a:r>
              <a:rPr lang="ru-RU" dirty="0"/>
              <a:t>Мы на речке каждый год</a:t>
            </a:r>
            <a:br>
              <a:rPr lang="ru-RU" dirty="0"/>
            </a:br>
            <a:r>
              <a:rPr lang="ru-RU" dirty="0"/>
              <a:t>Наблюдаем... (ледоход)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00" y="2256318"/>
            <a:ext cx="7263685" cy="4601682"/>
          </a:xfrm>
        </p:spPr>
      </p:pic>
    </p:spTree>
    <p:extLst>
      <p:ext uri="{BB962C8B-B14F-4D97-AF65-F5344CB8AC3E}">
        <p14:creationId xmlns:p14="http://schemas.microsoft.com/office/powerpoint/2010/main" val="420130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90153"/>
            <a:ext cx="10364451" cy="2124542"/>
          </a:xfrm>
        </p:spPr>
        <p:txBody>
          <a:bodyPr>
            <a:normAutofit fontScale="90000"/>
          </a:bodyPr>
          <a:lstStyle/>
          <a:p>
            <a:r>
              <a:rPr lang="ru-RU" dirty="0"/>
              <a:t>Синяя сосулька плачет,</a:t>
            </a:r>
            <a:br>
              <a:rPr lang="ru-RU" dirty="0"/>
            </a:br>
            <a:r>
              <a:rPr lang="ru-RU" dirty="0"/>
              <a:t>Но от солнца нос не прячет.</a:t>
            </a:r>
            <a:br>
              <a:rPr lang="ru-RU" dirty="0"/>
            </a:br>
            <a:r>
              <a:rPr lang="ru-RU" dirty="0"/>
              <a:t>И весь день под птичью трель</a:t>
            </a:r>
            <a:br>
              <a:rPr lang="ru-RU" dirty="0"/>
            </a:br>
            <a:r>
              <a:rPr lang="ru-RU" dirty="0"/>
              <a:t>Кап-кап-кап — звенит... (капель)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22" y="2235971"/>
            <a:ext cx="8272446" cy="4622029"/>
          </a:xfrm>
        </p:spPr>
      </p:pic>
    </p:spTree>
    <p:extLst>
      <p:ext uri="{BB962C8B-B14F-4D97-AF65-F5344CB8AC3E}">
        <p14:creationId xmlns:p14="http://schemas.microsoft.com/office/powerpoint/2010/main" val="3589919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83335"/>
            <a:ext cx="10364451" cy="1931359"/>
          </a:xfrm>
        </p:spPr>
        <p:txBody>
          <a:bodyPr>
            <a:normAutofit fontScale="90000"/>
          </a:bodyPr>
          <a:lstStyle/>
          <a:p>
            <a:r>
              <a:rPr lang="ru-RU" dirty="0"/>
              <a:t>На лесной проталинке</a:t>
            </a:r>
            <a:br>
              <a:rPr lang="ru-RU" dirty="0"/>
            </a:br>
            <a:r>
              <a:rPr lang="ru-RU" dirty="0"/>
              <a:t>Вырос цветик маленький.</a:t>
            </a:r>
            <a:br>
              <a:rPr lang="ru-RU" dirty="0"/>
            </a:br>
            <a:r>
              <a:rPr lang="ru-RU" dirty="0"/>
              <a:t>Прячется в валежник</a:t>
            </a:r>
            <a:br>
              <a:rPr lang="ru-RU" dirty="0"/>
            </a:br>
            <a:r>
              <a:rPr lang="ru-RU" dirty="0"/>
              <a:t>Беленький... (подснежник)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470" y="2214327"/>
            <a:ext cx="7585656" cy="4534203"/>
          </a:xfrm>
        </p:spPr>
      </p:pic>
    </p:spTree>
    <p:extLst>
      <p:ext uri="{BB962C8B-B14F-4D97-AF65-F5344CB8AC3E}">
        <p14:creationId xmlns:p14="http://schemas.microsoft.com/office/powerpoint/2010/main" val="198920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347731"/>
            <a:ext cx="10364451" cy="1866964"/>
          </a:xfrm>
        </p:spPr>
        <p:txBody>
          <a:bodyPr>
            <a:normAutofit fontScale="90000"/>
          </a:bodyPr>
          <a:lstStyle/>
          <a:p>
            <a:r>
              <a:rPr lang="ru-RU" dirty="0"/>
              <a:t>Гнездышко из веток —</a:t>
            </a:r>
            <a:br>
              <a:rPr lang="ru-RU" dirty="0"/>
            </a:br>
            <a:r>
              <a:rPr lang="ru-RU" dirty="0"/>
              <a:t>Для любимых деток.</a:t>
            </a:r>
            <a:br>
              <a:rPr lang="ru-RU" dirty="0"/>
            </a:br>
            <a:r>
              <a:rPr lang="ru-RU" dirty="0"/>
              <a:t>Кто те детки-сорванцы?</a:t>
            </a:r>
            <a:br>
              <a:rPr lang="ru-RU" dirty="0"/>
            </a:br>
            <a:r>
              <a:rPr lang="ru-RU" dirty="0"/>
              <a:t>Дружно просят есть... (птенцы)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4" y="1931733"/>
            <a:ext cx="6890197" cy="4874815"/>
          </a:xfrm>
        </p:spPr>
      </p:pic>
    </p:spTree>
    <p:extLst>
      <p:ext uri="{BB962C8B-B14F-4D97-AF65-F5344CB8AC3E}">
        <p14:creationId xmlns:p14="http://schemas.microsoft.com/office/powerpoint/2010/main" val="260390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334851"/>
            <a:ext cx="10364451" cy="1879843"/>
          </a:xfrm>
        </p:spPr>
        <p:txBody>
          <a:bodyPr>
            <a:normAutofit fontScale="90000"/>
          </a:bodyPr>
          <a:lstStyle/>
          <a:p>
            <a:r>
              <a:rPr lang="ru-RU" dirty="0"/>
              <a:t>Смастерим для птичек дом</a:t>
            </a:r>
            <a:br>
              <a:rPr lang="ru-RU" dirty="0"/>
            </a:br>
            <a:r>
              <a:rPr lang="ru-RU" dirty="0"/>
              <a:t>С круглым маленьким окном.</a:t>
            </a:r>
            <a:br>
              <a:rPr lang="ru-RU" dirty="0"/>
            </a:br>
            <a:r>
              <a:rPr lang="ru-RU" dirty="0"/>
              <a:t>Вот скворец сел на орешник,</a:t>
            </a:r>
            <a:br>
              <a:rPr lang="ru-RU" dirty="0"/>
            </a:br>
            <a:r>
              <a:rPr lang="ru-RU" dirty="0"/>
              <a:t>Строем мы ему... (скворечник)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093" y="1903323"/>
            <a:ext cx="7074626" cy="4716418"/>
          </a:xfrm>
        </p:spPr>
      </p:pic>
    </p:spTree>
    <p:extLst>
      <p:ext uri="{BB962C8B-B14F-4D97-AF65-F5344CB8AC3E}">
        <p14:creationId xmlns:p14="http://schemas.microsoft.com/office/powerpoint/2010/main" val="415393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Солнце </a:t>
            </a:r>
            <a:r>
              <a:rPr lang="ru-RU" dirty="0"/>
              <a:t>греет у порога</a:t>
            </a:r>
            <a:br>
              <a:rPr lang="ru-RU" dirty="0"/>
            </a:br>
            <a:r>
              <a:rPr lang="ru-RU" dirty="0"/>
              <a:t>И растаяли сугробы,</a:t>
            </a:r>
            <a:br>
              <a:rPr lang="ru-RU" dirty="0"/>
            </a:br>
            <a:r>
              <a:rPr lang="ru-RU" dirty="0"/>
              <a:t>Потекли рекой ручьи,</a:t>
            </a:r>
            <a:br>
              <a:rPr lang="ru-RU" dirty="0"/>
            </a:br>
            <a:r>
              <a:rPr lang="ru-RU" dirty="0"/>
              <a:t>Прилетели к нам ... </a:t>
            </a:r>
            <a:r>
              <a:rPr lang="ru-RU" i="1" dirty="0"/>
              <a:t>(Грачи)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78" y="2434581"/>
            <a:ext cx="6362163" cy="4423419"/>
          </a:xfrm>
        </p:spPr>
      </p:pic>
    </p:spTree>
    <p:extLst>
      <p:ext uri="{BB962C8B-B14F-4D97-AF65-F5344CB8AC3E}">
        <p14:creationId xmlns:p14="http://schemas.microsoft.com/office/powerpoint/2010/main" val="231792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83335"/>
            <a:ext cx="10364451" cy="1931359"/>
          </a:xfrm>
        </p:spPr>
        <p:txBody>
          <a:bodyPr>
            <a:normAutofit fontScale="90000"/>
          </a:bodyPr>
          <a:lstStyle/>
          <a:p>
            <a:r>
              <a:rPr lang="ru-RU" dirty="0"/>
              <a:t>Высоко за облаками</a:t>
            </a:r>
            <a:br>
              <a:rPr lang="ru-RU" dirty="0"/>
            </a:br>
            <a:r>
              <a:rPr lang="ru-RU" dirty="0"/>
              <a:t>«Поле» синее над нами.</a:t>
            </a:r>
            <a:br>
              <a:rPr lang="ru-RU" dirty="0"/>
            </a:br>
            <a:r>
              <a:rPr lang="ru-RU" dirty="0"/>
              <a:t>Не растят на поле хлеба.</a:t>
            </a:r>
            <a:br>
              <a:rPr lang="ru-RU" dirty="0"/>
            </a:br>
            <a:r>
              <a:rPr lang="ru-RU" dirty="0"/>
              <a:t>Как оно зовется? (Небо)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164" y="1908177"/>
            <a:ext cx="6597290" cy="4949823"/>
          </a:xfrm>
        </p:spPr>
      </p:pic>
    </p:spTree>
    <p:extLst>
      <p:ext uri="{BB962C8B-B14F-4D97-AF65-F5344CB8AC3E}">
        <p14:creationId xmlns:p14="http://schemas.microsoft.com/office/powerpoint/2010/main" val="375426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83335"/>
            <a:ext cx="10364451" cy="19313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теплый день из-подо льда</a:t>
            </a:r>
            <a:br>
              <a:rPr lang="ru-RU" dirty="0"/>
            </a:br>
            <a:r>
              <a:rPr lang="ru-RU" dirty="0"/>
              <a:t>Мчится талая вода.</a:t>
            </a:r>
            <a:br>
              <a:rPr lang="ru-RU" dirty="0"/>
            </a:br>
            <a:r>
              <a:rPr lang="ru-RU" dirty="0"/>
              <a:t>И шумит всех птиц </a:t>
            </a:r>
            <a:r>
              <a:rPr lang="ru-RU" dirty="0" err="1"/>
              <a:t>звончей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Этот озорной... (ручей)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259" y="2042475"/>
            <a:ext cx="6181859" cy="4823542"/>
          </a:xfrm>
        </p:spPr>
      </p:pic>
    </p:spTree>
    <p:extLst>
      <p:ext uri="{BB962C8B-B14F-4D97-AF65-F5344CB8AC3E}">
        <p14:creationId xmlns:p14="http://schemas.microsoft.com/office/powerpoint/2010/main" val="3812521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217</TotalTime>
  <Words>29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Tw Cen MT</vt:lpstr>
      <vt:lpstr>Капля</vt:lpstr>
      <vt:lpstr>Презентация PowerPoint</vt:lpstr>
      <vt:lpstr>Веселится весь народ — Льдины двинулись в поход! Мы на речке каждый год Наблюдаем... (ледоход) </vt:lpstr>
      <vt:lpstr>Синяя сосулька плачет, Но от солнца нос не прячет. И весь день под птичью трель Кап-кап-кап — звенит... (капель) </vt:lpstr>
      <vt:lpstr>На лесной проталинке Вырос цветик маленький. Прячется в валежник Беленький... (подснежник) </vt:lpstr>
      <vt:lpstr>Гнездышко из веток — Для любимых деток. Кто те детки-сорванцы? Дружно просят есть... (птенцы) </vt:lpstr>
      <vt:lpstr>Смастерим для птичек дом С круглым маленьким окном. Вот скворец сел на орешник, Строем мы ему... (скворечник) </vt:lpstr>
      <vt:lpstr>  Солнце греет у порога И растаяли сугробы, Потекли рекой ручьи, Прилетели к нам ... (Грачи)   </vt:lpstr>
      <vt:lpstr>Высоко за облаками «Поле» синее над нами. Не растят на поле хлеба. Как оно зовется? (Небо) </vt:lpstr>
      <vt:lpstr> В теплый день из-подо льда Мчится талая вода. И шумит всех птиц звончей Этот озорной... (ручей) </vt:lpstr>
      <vt:lpstr> Ручейки бегут быстрее, Светит солнышко теплее. Баба снежная грустна — В гости к нам идет... (весна)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13</cp:revision>
  <dcterms:created xsi:type="dcterms:W3CDTF">2018-04-03T16:49:54Z</dcterms:created>
  <dcterms:modified xsi:type="dcterms:W3CDTF">2018-04-04T18:35:15Z</dcterms:modified>
</cp:coreProperties>
</file>