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2" r:id="rId2"/>
    <p:sldId id="273" r:id="rId3"/>
    <p:sldId id="269" r:id="rId4"/>
    <p:sldId id="275" r:id="rId5"/>
    <p:sldId id="263" r:id="rId6"/>
    <p:sldId id="260" r:id="rId7"/>
    <p:sldId id="259" r:id="rId8"/>
    <p:sldId id="258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868" autoAdjust="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072601-63B9-48E5-831E-71ED8FA9CA2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DA5C69D-839E-47C8-B394-3D598B451415}">
      <dgm:prSet phldrT="[Текст]" custT="1"/>
      <dgm:spPr/>
      <dgm:t>
        <a:bodyPr/>
        <a:lstStyle/>
        <a:p>
          <a:r>
            <a:rPr lang="ru-RU" sz="5400" b="1" dirty="0" smtClean="0"/>
            <a:t>ПК,ОК</a:t>
          </a:r>
          <a:endParaRPr lang="ru-RU" sz="5400" b="1" dirty="0"/>
        </a:p>
      </dgm:t>
    </dgm:pt>
    <dgm:pt modelId="{EED8E73F-4572-40BF-A321-93C69B8A9535}" type="parTrans" cxnId="{20B32C05-357F-4F0C-BE69-AAACEF53E49C}">
      <dgm:prSet/>
      <dgm:spPr/>
      <dgm:t>
        <a:bodyPr/>
        <a:lstStyle/>
        <a:p>
          <a:endParaRPr lang="ru-RU"/>
        </a:p>
      </dgm:t>
    </dgm:pt>
    <dgm:pt modelId="{279C8D87-5340-4010-856E-50D2795896DF}" type="sibTrans" cxnId="{20B32C05-357F-4F0C-BE69-AAACEF53E49C}">
      <dgm:prSet/>
      <dgm:spPr/>
      <dgm:t>
        <a:bodyPr/>
        <a:lstStyle/>
        <a:p>
          <a:endParaRPr lang="ru-RU"/>
        </a:p>
      </dgm:t>
    </dgm:pt>
    <dgm:pt modelId="{41410396-0025-442E-9856-1284756FB5DE}">
      <dgm:prSet phldrT="[Текст]"/>
      <dgm:spPr/>
      <dgm:t>
        <a:bodyPr/>
        <a:lstStyle/>
        <a:p>
          <a:r>
            <a:rPr lang="ru-RU" dirty="0"/>
            <a:t>УП</a:t>
          </a:r>
        </a:p>
      </dgm:t>
    </dgm:pt>
    <dgm:pt modelId="{FA9F1957-1978-49AA-A35D-96FFE2416F15}" type="parTrans" cxnId="{D94EA68F-D261-4F36-9AB8-89852506039B}">
      <dgm:prSet/>
      <dgm:spPr/>
      <dgm:t>
        <a:bodyPr/>
        <a:lstStyle/>
        <a:p>
          <a:endParaRPr lang="ru-RU"/>
        </a:p>
      </dgm:t>
    </dgm:pt>
    <dgm:pt modelId="{46BD7892-200C-4BE7-B4D3-A8D90D4EAA7E}" type="sibTrans" cxnId="{D94EA68F-D261-4F36-9AB8-89852506039B}">
      <dgm:prSet/>
      <dgm:spPr/>
      <dgm:t>
        <a:bodyPr/>
        <a:lstStyle/>
        <a:p>
          <a:endParaRPr lang="ru-RU"/>
        </a:p>
      </dgm:t>
    </dgm:pt>
    <dgm:pt modelId="{E784CD63-1F6B-4FE5-BE78-A20C42CF3767}">
      <dgm:prSet phldrT="[Текст]"/>
      <dgm:spPr/>
      <dgm:t>
        <a:bodyPr/>
        <a:lstStyle/>
        <a:p>
          <a:r>
            <a:rPr lang="ru-RU" dirty="0" smtClean="0"/>
            <a:t>ПП</a:t>
          </a:r>
          <a:endParaRPr lang="ru-RU" dirty="0"/>
        </a:p>
      </dgm:t>
    </dgm:pt>
    <dgm:pt modelId="{620ED35A-2C55-4308-BD31-755F0B11B555}" type="parTrans" cxnId="{5B411750-6B17-4299-AF11-60B2B307ABE1}">
      <dgm:prSet/>
      <dgm:spPr/>
      <dgm:t>
        <a:bodyPr/>
        <a:lstStyle/>
        <a:p>
          <a:endParaRPr lang="ru-RU"/>
        </a:p>
      </dgm:t>
    </dgm:pt>
    <dgm:pt modelId="{97030594-0D11-4C92-B528-FC9A5F58E95B}" type="sibTrans" cxnId="{5B411750-6B17-4299-AF11-60B2B307ABE1}">
      <dgm:prSet/>
      <dgm:spPr/>
      <dgm:t>
        <a:bodyPr/>
        <a:lstStyle/>
        <a:p>
          <a:endParaRPr lang="ru-RU"/>
        </a:p>
      </dgm:t>
    </dgm:pt>
    <dgm:pt modelId="{0B8CF5EF-95FD-4D6E-A45D-424A28C4F988}">
      <dgm:prSet phldrT="[Текст]"/>
      <dgm:spPr/>
      <dgm:t>
        <a:bodyPr/>
        <a:lstStyle/>
        <a:p>
          <a:r>
            <a:rPr lang="ru-RU" dirty="0"/>
            <a:t>ГИА</a:t>
          </a:r>
        </a:p>
      </dgm:t>
    </dgm:pt>
    <dgm:pt modelId="{CFF7CC0C-A0CC-438F-8D79-7F2363A7D793}" type="parTrans" cxnId="{58DDB73E-DF91-404D-B8F0-045393A471C5}">
      <dgm:prSet/>
      <dgm:spPr/>
      <dgm:t>
        <a:bodyPr/>
        <a:lstStyle/>
        <a:p>
          <a:endParaRPr lang="ru-RU"/>
        </a:p>
      </dgm:t>
    </dgm:pt>
    <dgm:pt modelId="{612F8B2C-0788-4E38-8D40-CDE60E976939}" type="sibTrans" cxnId="{58DDB73E-DF91-404D-B8F0-045393A471C5}">
      <dgm:prSet/>
      <dgm:spPr/>
      <dgm:t>
        <a:bodyPr/>
        <a:lstStyle/>
        <a:p>
          <a:endParaRPr lang="ru-RU"/>
        </a:p>
      </dgm:t>
    </dgm:pt>
    <dgm:pt modelId="{CCDB41F7-1B09-4063-AEEE-2D4C548C5B8C}">
      <dgm:prSet phldrT="[Текст]"/>
      <dgm:spPr/>
      <dgm:t>
        <a:bodyPr/>
        <a:lstStyle/>
        <a:p>
          <a:r>
            <a:rPr lang="ru-RU" dirty="0"/>
            <a:t>конкурсы проф.мастерства</a:t>
          </a:r>
        </a:p>
      </dgm:t>
    </dgm:pt>
    <dgm:pt modelId="{98394577-85B1-44B2-8504-1B0AA8F3AE70}" type="parTrans" cxnId="{5814A587-8A8E-43A1-98BB-ACB83EEF05A4}">
      <dgm:prSet/>
      <dgm:spPr/>
      <dgm:t>
        <a:bodyPr/>
        <a:lstStyle/>
        <a:p>
          <a:endParaRPr lang="ru-RU"/>
        </a:p>
      </dgm:t>
    </dgm:pt>
    <dgm:pt modelId="{08BD7C9C-8BCE-4FFD-8BE7-6EFBE7B69E85}" type="sibTrans" cxnId="{5814A587-8A8E-43A1-98BB-ACB83EEF05A4}">
      <dgm:prSet/>
      <dgm:spPr/>
      <dgm:t>
        <a:bodyPr/>
        <a:lstStyle/>
        <a:p>
          <a:endParaRPr lang="ru-RU"/>
        </a:p>
      </dgm:t>
    </dgm:pt>
    <dgm:pt modelId="{5460D38D-B759-4AB5-B1A8-D934E44EC9A9}" type="pres">
      <dgm:prSet presAssocID="{83072601-63B9-48E5-831E-71ED8FA9CA2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B7E4230-89E2-4CC0-BFD4-C2C48EE63626}" type="pres">
      <dgm:prSet presAssocID="{83072601-63B9-48E5-831E-71ED8FA9CA24}" presName="matrix" presStyleCnt="0"/>
      <dgm:spPr/>
    </dgm:pt>
    <dgm:pt modelId="{1E68CCC3-9E43-4451-8AE7-9CB9CBF9351C}" type="pres">
      <dgm:prSet presAssocID="{83072601-63B9-48E5-831E-71ED8FA9CA24}" presName="tile1" presStyleLbl="node1" presStyleIdx="0" presStyleCnt="4"/>
      <dgm:spPr/>
      <dgm:t>
        <a:bodyPr/>
        <a:lstStyle/>
        <a:p>
          <a:endParaRPr lang="ru-RU"/>
        </a:p>
      </dgm:t>
    </dgm:pt>
    <dgm:pt modelId="{7A9947D3-B2EA-417E-B7CC-5DD2E1EF4EEC}" type="pres">
      <dgm:prSet presAssocID="{83072601-63B9-48E5-831E-71ED8FA9CA2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B72B6F-482D-45B4-9872-21CF56699196}" type="pres">
      <dgm:prSet presAssocID="{83072601-63B9-48E5-831E-71ED8FA9CA24}" presName="tile2" presStyleLbl="node1" presStyleIdx="1" presStyleCnt="4"/>
      <dgm:spPr/>
      <dgm:t>
        <a:bodyPr/>
        <a:lstStyle/>
        <a:p>
          <a:endParaRPr lang="ru-RU"/>
        </a:p>
      </dgm:t>
    </dgm:pt>
    <dgm:pt modelId="{1F2854EB-44C7-406E-AC25-BEDFDA0E2647}" type="pres">
      <dgm:prSet presAssocID="{83072601-63B9-48E5-831E-71ED8FA9CA2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BAB7202-9BB9-4E72-8E3A-9DA7F01E3117}" type="pres">
      <dgm:prSet presAssocID="{83072601-63B9-48E5-831E-71ED8FA9CA24}" presName="tile3" presStyleLbl="node1" presStyleIdx="2" presStyleCnt="4" custLinFactNeighborX="-1605" custLinFactNeighborY="0"/>
      <dgm:spPr/>
      <dgm:t>
        <a:bodyPr/>
        <a:lstStyle/>
        <a:p>
          <a:endParaRPr lang="ru-RU"/>
        </a:p>
      </dgm:t>
    </dgm:pt>
    <dgm:pt modelId="{F1DB8FA6-0ADC-44FB-A09A-06861634D5C2}" type="pres">
      <dgm:prSet presAssocID="{83072601-63B9-48E5-831E-71ED8FA9CA2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D75365-6502-4D25-A549-4EDD143C8ED1}" type="pres">
      <dgm:prSet presAssocID="{83072601-63B9-48E5-831E-71ED8FA9CA24}" presName="tile4" presStyleLbl="node1" presStyleIdx="3" presStyleCnt="4" custLinFactNeighborX="2141" custLinFactNeighborY="0"/>
      <dgm:spPr/>
      <dgm:t>
        <a:bodyPr/>
        <a:lstStyle/>
        <a:p>
          <a:endParaRPr lang="ru-RU"/>
        </a:p>
      </dgm:t>
    </dgm:pt>
    <dgm:pt modelId="{98F5D350-5E8F-46A6-AB4C-2F52515F3F65}" type="pres">
      <dgm:prSet presAssocID="{83072601-63B9-48E5-831E-71ED8FA9CA2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C3FAE1-D0B9-48C1-9B51-F3ADDAAFEEB5}" type="pres">
      <dgm:prSet presAssocID="{83072601-63B9-48E5-831E-71ED8FA9CA24}" presName="centerTile" presStyleLbl="fgShp" presStyleIdx="0" presStyleCnt="1" custLinFactNeighborX="-4977" custLinFactNeighborY="11628">
        <dgm:presLayoutVars>
          <dgm:chMax val="0"/>
          <dgm:chPref val="0"/>
        </dgm:presLayoutVars>
      </dgm:prSet>
      <dgm:spPr/>
      <dgm:t>
        <a:bodyPr/>
        <a:lstStyle/>
        <a:p>
          <a:endParaRPr lang="ru-RU"/>
        </a:p>
      </dgm:t>
    </dgm:pt>
  </dgm:ptLst>
  <dgm:cxnLst>
    <dgm:cxn modelId="{878D3452-38DC-4D0D-A86B-7DBA0304A4B5}" type="presOf" srcId="{0B8CF5EF-95FD-4D6E-A45D-424A28C4F988}" destId="{F1DB8FA6-0ADC-44FB-A09A-06861634D5C2}" srcOrd="1" destOrd="0" presId="urn:microsoft.com/office/officeart/2005/8/layout/matrix1"/>
    <dgm:cxn modelId="{9C03829C-1E6C-455A-87FD-141B8448F52B}" type="presOf" srcId="{0B8CF5EF-95FD-4D6E-A45D-424A28C4F988}" destId="{7BAB7202-9BB9-4E72-8E3A-9DA7F01E3117}" srcOrd="0" destOrd="0" presId="urn:microsoft.com/office/officeart/2005/8/layout/matrix1"/>
    <dgm:cxn modelId="{D94EA68F-D261-4F36-9AB8-89852506039B}" srcId="{7DA5C69D-839E-47C8-B394-3D598B451415}" destId="{41410396-0025-442E-9856-1284756FB5DE}" srcOrd="0" destOrd="0" parTransId="{FA9F1957-1978-49AA-A35D-96FFE2416F15}" sibTransId="{46BD7892-200C-4BE7-B4D3-A8D90D4EAA7E}"/>
    <dgm:cxn modelId="{9440B2D3-DC70-4492-8696-45877C5EEDFB}" type="presOf" srcId="{83072601-63B9-48E5-831E-71ED8FA9CA24}" destId="{5460D38D-B759-4AB5-B1A8-D934E44EC9A9}" srcOrd="0" destOrd="0" presId="urn:microsoft.com/office/officeart/2005/8/layout/matrix1"/>
    <dgm:cxn modelId="{58DDB73E-DF91-404D-B8F0-045393A471C5}" srcId="{7DA5C69D-839E-47C8-B394-3D598B451415}" destId="{0B8CF5EF-95FD-4D6E-A45D-424A28C4F988}" srcOrd="2" destOrd="0" parTransId="{CFF7CC0C-A0CC-438F-8D79-7F2363A7D793}" sibTransId="{612F8B2C-0788-4E38-8D40-CDE60E976939}"/>
    <dgm:cxn modelId="{5E93DF09-8145-4AE4-94A3-7AB7390C55E5}" type="presOf" srcId="{7DA5C69D-839E-47C8-B394-3D598B451415}" destId="{95C3FAE1-D0B9-48C1-9B51-F3ADDAAFEEB5}" srcOrd="0" destOrd="0" presId="urn:microsoft.com/office/officeart/2005/8/layout/matrix1"/>
    <dgm:cxn modelId="{8C0C7B66-EC66-4AE6-A681-37CF445C285F}" type="presOf" srcId="{E784CD63-1F6B-4FE5-BE78-A20C42CF3767}" destId="{C5B72B6F-482D-45B4-9872-21CF56699196}" srcOrd="0" destOrd="0" presId="urn:microsoft.com/office/officeart/2005/8/layout/matrix1"/>
    <dgm:cxn modelId="{5814A587-8A8E-43A1-98BB-ACB83EEF05A4}" srcId="{7DA5C69D-839E-47C8-B394-3D598B451415}" destId="{CCDB41F7-1B09-4063-AEEE-2D4C548C5B8C}" srcOrd="3" destOrd="0" parTransId="{98394577-85B1-44B2-8504-1B0AA8F3AE70}" sibTransId="{08BD7C9C-8BCE-4FFD-8BE7-6EFBE7B69E85}"/>
    <dgm:cxn modelId="{20B32C05-357F-4F0C-BE69-AAACEF53E49C}" srcId="{83072601-63B9-48E5-831E-71ED8FA9CA24}" destId="{7DA5C69D-839E-47C8-B394-3D598B451415}" srcOrd="0" destOrd="0" parTransId="{EED8E73F-4572-40BF-A321-93C69B8A9535}" sibTransId="{279C8D87-5340-4010-856E-50D2795896DF}"/>
    <dgm:cxn modelId="{6B360C93-9B16-432E-A36D-D9082B12B4FD}" type="presOf" srcId="{E784CD63-1F6B-4FE5-BE78-A20C42CF3767}" destId="{1F2854EB-44C7-406E-AC25-BEDFDA0E2647}" srcOrd="1" destOrd="0" presId="urn:microsoft.com/office/officeart/2005/8/layout/matrix1"/>
    <dgm:cxn modelId="{0B45BF59-FA1F-4D79-8A17-04BBE1EB2680}" type="presOf" srcId="{CCDB41F7-1B09-4063-AEEE-2D4C548C5B8C}" destId="{52D75365-6502-4D25-A549-4EDD143C8ED1}" srcOrd="0" destOrd="0" presId="urn:microsoft.com/office/officeart/2005/8/layout/matrix1"/>
    <dgm:cxn modelId="{5B411750-6B17-4299-AF11-60B2B307ABE1}" srcId="{7DA5C69D-839E-47C8-B394-3D598B451415}" destId="{E784CD63-1F6B-4FE5-BE78-A20C42CF3767}" srcOrd="1" destOrd="0" parTransId="{620ED35A-2C55-4308-BD31-755F0B11B555}" sibTransId="{97030594-0D11-4C92-B528-FC9A5F58E95B}"/>
    <dgm:cxn modelId="{004FC406-6AAB-44DA-90A7-AA7F9A848AC4}" type="presOf" srcId="{CCDB41F7-1B09-4063-AEEE-2D4C548C5B8C}" destId="{98F5D350-5E8F-46A6-AB4C-2F52515F3F65}" srcOrd="1" destOrd="0" presId="urn:microsoft.com/office/officeart/2005/8/layout/matrix1"/>
    <dgm:cxn modelId="{FD2B4361-5071-4D92-B0F1-5A8C873123D6}" type="presOf" srcId="{41410396-0025-442E-9856-1284756FB5DE}" destId="{7A9947D3-B2EA-417E-B7CC-5DD2E1EF4EEC}" srcOrd="1" destOrd="0" presId="urn:microsoft.com/office/officeart/2005/8/layout/matrix1"/>
    <dgm:cxn modelId="{322091B3-67BE-4F69-A00D-F1B5D6150C63}" type="presOf" srcId="{41410396-0025-442E-9856-1284756FB5DE}" destId="{1E68CCC3-9E43-4451-8AE7-9CB9CBF9351C}" srcOrd="0" destOrd="0" presId="urn:microsoft.com/office/officeart/2005/8/layout/matrix1"/>
    <dgm:cxn modelId="{5C2F3665-9FD8-45EA-A8AD-AF0CF89E748D}" type="presParOf" srcId="{5460D38D-B759-4AB5-B1A8-D934E44EC9A9}" destId="{BB7E4230-89E2-4CC0-BFD4-C2C48EE63626}" srcOrd="0" destOrd="0" presId="urn:microsoft.com/office/officeart/2005/8/layout/matrix1"/>
    <dgm:cxn modelId="{E8EA8FBC-03E0-474E-9AD0-520EB7BF2E1A}" type="presParOf" srcId="{BB7E4230-89E2-4CC0-BFD4-C2C48EE63626}" destId="{1E68CCC3-9E43-4451-8AE7-9CB9CBF9351C}" srcOrd="0" destOrd="0" presId="urn:microsoft.com/office/officeart/2005/8/layout/matrix1"/>
    <dgm:cxn modelId="{37678D01-71E0-47FE-A5B6-6B88227A7C59}" type="presParOf" srcId="{BB7E4230-89E2-4CC0-BFD4-C2C48EE63626}" destId="{7A9947D3-B2EA-417E-B7CC-5DD2E1EF4EEC}" srcOrd="1" destOrd="0" presId="urn:microsoft.com/office/officeart/2005/8/layout/matrix1"/>
    <dgm:cxn modelId="{48D58E68-DAC9-4805-8FC9-7AA3DB746451}" type="presParOf" srcId="{BB7E4230-89E2-4CC0-BFD4-C2C48EE63626}" destId="{C5B72B6F-482D-45B4-9872-21CF56699196}" srcOrd="2" destOrd="0" presId="urn:microsoft.com/office/officeart/2005/8/layout/matrix1"/>
    <dgm:cxn modelId="{F1B5997C-00B2-4130-8AA1-C6C489CA0127}" type="presParOf" srcId="{BB7E4230-89E2-4CC0-BFD4-C2C48EE63626}" destId="{1F2854EB-44C7-406E-AC25-BEDFDA0E2647}" srcOrd="3" destOrd="0" presId="urn:microsoft.com/office/officeart/2005/8/layout/matrix1"/>
    <dgm:cxn modelId="{E33727F2-D663-42D8-87C1-96A7019E40F6}" type="presParOf" srcId="{BB7E4230-89E2-4CC0-BFD4-C2C48EE63626}" destId="{7BAB7202-9BB9-4E72-8E3A-9DA7F01E3117}" srcOrd="4" destOrd="0" presId="urn:microsoft.com/office/officeart/2005/8/layout/matrix1"/>
    <dgm:cxn modelId="{CC8B0BFE-ED2A-4609-ADAA-77DAEAB20915}" type="presParOf" srcId="{BB7E4230-89E2-4CC0-BFD4-C2C48EE63626}" destId="{F1DB8FA6-0ADC-44FB-A09A-06861634D5C2}" srcOrd="5" destOrd="0" presId="urn:microsoft.com/office/officeart/2005/8/layout/matrix1"/>
    <dgm:cxn modelId="{2010E6B9-7DB8-4DBF-9495-2ED338804556}" type="presParOf" srcId="{BB7E4230-89E2-4CC0-BFD4-C2C48EE63626}" destId="{52D75365-6502-4D25-A549-4EDD143C8ED1}" srcOrd="6" destOrd="0" presId="urn:microsoft.com/office/officeart/2005/8/layout/matrix1"/>
    <dgm:cxn modelId="{B95FF15A-34AA-4CF0-9E8C-A6D1509DDFB2}" type="presParOf" srcId="{BB7E4230-89E2-4CC0-BFD4-C2C48EE63626}" destId="{98F5D350-5E8F-46A6-AB4C-2F52515F3F65}" srcOrd="7" destOrd="0" presId="urn:microsoft.com/office/officeart/2005/8/layout/matrix1"/>
    <dgm:cxn modelId="{E421AD92-51BD-4853-A2BE-3AEC075274EF}" type="presParOf" srcId="{5460D38D-B759-4AB5-B1A8-D934E44EC9A9}" destId="{95C3FAE1-D0B9-48C1-9B51-F3ADDAAFEEB5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E68CCC3-9E43-4451-8AE7-9CB9CBF9351C}">
      <dsp:nvSpPr>
        <dsp:cNvPr id="0" name=""/>
        <dsp:cNvSpPr/>
      </dsp:nvSpPr>
      <dsp:spPr>
        <a:xfrm rot="16200000">
          <a:off x="925909" y="-925909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УП</a:t>
          </a:r>
        </a:p>
      </dsp:txBody>
      <dsp:txXfrm rot="16200000">
        <a:off x="1208781" y="-1208781"/>
        <a:ext cx="1697236" cy="4114800"/>
      </dsp:txXfrm>
    </dsp:sp>
    <dsp:sp modelId="{C5B72B6F-482D-45B4-9872-21CF56699196}">
      <dsp:nvSpPr>
        <dsp:cNvPr id="0" name=""/>
        <dsp:cNvSpPr/>
      </dsp:nvSpPr>
      <dsp:spPr>
        <a:xfrm>
          <a:off x="4114800" y="0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 smtClean="0"/>
            <a:t>ПП</a:t>
          </a:r>
          <a:endParaRPr lang="ru-RU" sz="3800" kern="1200" dirty="0"/>
        </a:p>
      </dsp:txBody>
      <dsp:txXfrm>
        <a:off x="4114800" y="0"/>
        <a:ext cx="4114800" cy="1697236"/>
      </dsp:txXfrm>
    </dsp:sp>
    <dsp:sp modelId="{7BAB7202-9BB9-4E72-8E3A-9DA7F01E3117}">
      <dsp:nvSpPr>
        <dsp:cNvPr id="0" name=""/>
        <dsp:cNvSpPr/>
      </dsp:nvSpPr>
      <dsp:spPr>
        <a:xfrm rot="10800000">
          <a:off x="0" y="2262981"/>
          <a:ext cx="4114800" cy="2262981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ГИА</a:t>
          </a:r>
        </a:p>
      </dsp:txBody>
      <dsp:txXfrm rot="10800000">
        <a:off x="0" y="2828726"/>
        <a:ext cx="4114800" cy="1697236"/>
      </dsp:txXfrm>
    </dsp:sp>
    <dsp:sp modelId="{52D75365-6502-4D25-A549-4EDD143C8ED1}">
      <dsp:nvSpPr>
        <dsp:cNvPr id="0" name=""/>
        <dsp:cNvSpPr/>
      </dsp:nvSpPr>
      <dsp:spPr>
        <a:xfrm rot="5400000">
          <a:off x="5040709" y="1337072"/>
          <a:ext cx="2262981" cy="4114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0256" tIns="270256" rIns="270256" bIns="270256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800" kern="1200" dirty="0"/>
            <a:t>конкурсы проф.мастерства</a:t>
          </a:r>
        </a:p>
      </dsp:txBody>
      <dsp:txXfrm rot="5400000">
        <a:off x="5323581" y="1619944"/>
        <a:ext cx="1697236" cy="4114800"/>
      </dsp:txXfrm>
    </dsp:sp>
    <dsp:sp modelId="{95C3FAE1-D0B9-48C1-9B51-F3ADDAAFEEB5}">
      <dsp:nvSpPr>
        <dsp:cNvPr id="0" name=""/>
        <dsp:cNvSpPr/>
      </dsp:nvSpPr>
      <dsp:spPr>
        <a:xfrm>
          <a:off x="2757483" y="1828805"/>
          <a:ext cx="2468880" cy="113149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b="1" kern="1200" dirty="0" smtClean="0"/>
            <a:t>ПК,ОК</a:t>
          </a:r>
          <a:endParaRPr lang="ru-RU" sz="5400" b="1" kern="1200" dirty="0"/>
        </a:p>
      </dsp:txBody>
      <dsp:txXfrm>
        <a:off x="2757483" y="1828805"/>
        <a:ext cx="2468880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D246A4-576C-4AFD-A393-F4A27AE0564F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75A858-B6CC-4114-A40F-64FC4DD9CAB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75A858-B6CC-4114-A40F-64FC4DD9CABE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09BBF-F23F-42C2-A794-274CEC7168A0}" type="datetimeFigureOut">
              <a:rPr lang="ru-RU" smtClean="0"/>
              <a:pPr/>
              <a:t>24.12.2013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320F7-D693-4CD0-A439-F3D81F27CEA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 ЦОКО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i="1" dirty="0" smtClean="0"/>
              <a:t>   </a:t>
            </a:r>
            <a:r>
              <a:rPr lang="ru-RU" b="1" i="1" dirty="0" smtClean="0"/>
              <a:t>Подготовка к аттестации и сама аттестация стимулирует педагога повышать результативность </a:t>
            </a:r>
            <a:r>
              <a:rPr lang="ru-RU" b="1" i="1" dirty="0"/>
              <a:t> </a:t>
            </a:r>
            <a:r>
              <a:rPr lang="ru-RU" b="1" i="1" dirty="0" smtClean="0"/>
              <a:t>своей педагогической деятельности и соответственно качества образования или нет???</a:t>
            </a:r>
            <a:endParaRPr lang="ru-RU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Конкурсы, олимпиады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714346" y="1571612"/>
          <a:ext cx="8015288" cy="435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7644"/>
                <a:gridCol w="4007644"/>
              </a:tblGrid>
              <a:tr h="14525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2011-2012 учебный год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2012-2013 учебный год</a:t>
                      </a:r>
                      <a:endParaRPr lang="ru-RU" dirty="0"/>
                    </a:p>
                  </a:txBody>
                  <a:tcPr/>
                </a:tc>
              </a:tr>
              <a:tr h="1452573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 призовых места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 призовых мест</a:t>
                      </a:r>
                      <a:endParaRPr lang="ru-RU" dirty="0"/>
                    </a:p>
                  </a:txBody>
                  <a:tcPr/>
                </a:tc>
              </a:tr>
              <a:tr h="1452573">
                <a:tc gridSpan="2">
                  <a:txBody>
                    <a:bodyPr/>
                    <a:lstStyle/>
                    <a:p>
                      <a:pPr marL="342900" indent="-342900" algn="ctr">
                        <a:buFont typeface="+mj-lt"/>
                        <a:buNone/>
                      </a:pPr>
                      <a:r>
                        <a:rPr lang="ru-RU" dirty="0" smtClean="0"/>
                        <a:t>Республиканский и Всероссийский уровень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lphaLcParenR"/>
                      </a:pP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186766" cy="472599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b="1" dirty="0" smtClean="0"/>
              <a:t>Аттестация и качество образования???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ГБОУ РХ НПО «ПУ-20»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27 педагогов</a:t>
            </a:r>
          </a:p>
          <a:p>
            <a:r>
              <a:rPr lang="ru-RU" dirty="0" smtClean="0"/>
              <a:t>6 педагогов ( 22,2%) – ВКК</a:t>
            </a:r>
          </a:p>
          <a:p>
            <a:r>
              <a:rPr lang="ru-RU" dirty="0" smtClean="0"/>
              <a:t>5 педагогов (18,5%) – 1КК</a:t>
            </a:r>
          </a:p>
          <a:p>
            <a:r>
              <a:rPr lang="ru-RU" dirty="0" smtClean="0"/>
              <a:t>5 мастера производственного  обучения</a:t>
            </a:r>
          </a:p>
          <a:p>
            <a:r>
              <a:rPr lang="ru-RU" dirty="0" smtClean="0"/>
              <a:t>5 преподаватели общеобразовательных дисциплин</a:t>
            </a:r>
          </a:p>
          <a:p>
            <a:r>
              <a:rPr lang="ru-RU" dirty="0"/>
              <a:t>п</a:t>
            </a:r>
            <a:r>
              <a:rPr lang="ru-RU" dirty="0" smtClean="0"/>
              <a:t>о внутреннему совмещению: 8 - ВКК,              7 -1КК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Что является показателем качества образования?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ru-RU" b="1" dirty="0" smtClean="0"/>
          </a:p>
          <a:p>
            <a:pPr algn="ctr">
              <a:lnSpc>
                <a:spcPct val="150000"/>
              </a:lnSpc>
              <a:buNone/>
            </a:pPr>
            <a:r>
              <a:rPr lang="ru-RU" sz="4800" b="1" dirty="0" smtClean="0"/>
              <a:t>ТРУДОУСТРОЙСТВО</a:t>
            </a:r>
          </a:p>
          <a:p>
            <a:pPr algn="ctr">
              <a:lnSpc>
                <a:spcPct val="150000"/>
              </a:lnSpc>
              <a:buNone/>
            </a:pPr>
            <a:r>
              <a:rPr lang="ru-RU" sz="4800" b="1" dirty="0" smtClean="0"/>
              <a:t>КОНКУРЕНТНОСПОСОБНОСТЬ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ru-RU" sz="2800" b="1" dirty="0" smtClean="0"/>
              <a:t>Показатели </a:t>
            </a:r>
            <a:r>
              <a:rPr lang="ru-RU" sz="2800" b="1" dirty="0" err="1" smtClean="0"/>
              <a:t>сформированности</a:t>
            </a:r>
            <a:r>
              <a:rPr lang="ru-RU" sz="2800" b="1" dirty="0" smtClean="0"/>
              <a:t> ПК,ОК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Трудоустройство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pPr>
              <a:buNone/>
            </a:pPr>
            <a:r>
              <a:rPr lang="ru-RU" b="1" dirty="0"/>
              <a:t> </a:t>
            </a:r>
            <a:endParaRPr lang="ru-RU" dirty="0"/>
          </a:p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571471" y="1500174"/>
          <a:ext cx="7786743" cy="60918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5581"/>
                <a:gridCol w="2595581"/>
                <a:gridCol w="2595581"/>
              </a:tblGrid>
              <a:tr h="763925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Ф.И.О.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аттестации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аттестации</a:t>
                      </a:r>
                      <a:endParaRPr lang="ru-RU" dirty="0"/>
                    </a:p>
                  </a:txBody>
                  <a:tcPr/>
                </a:tc>
              </a:tr>
              <a:tr h="714956">
                <a:tc>
                  <a:txBody>
                    <a:bodyPr/>
                    <a:lstStyle/>
                    <a:p>
                      <a:r>
                        <a:rPr lang="ru-RU" dirty="0" smtClean="0"/>
                        <a:t>Губина Л.В.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55%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4956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Молотков</a:t>
                      </a:r>
                      <a:r>
                        <a:rPr lang="ru-RU" baseline="0" dirty="0" smtClean="0"/>
                        <a:t> В.В.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74%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4956"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Непомнящая И.А.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46%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4956"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Третьяков О.Ф.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67%</a:t>
                      </a:r>
                      <a:endParaRPr lang="ru-RU" dirty="0"/>
                    </a:p>
                  </a:txBody>
                  <a:tcPr/>
                </a:tc>
              </a:tr>
              <a:tr h="1234034">
                <a:tc>
                  <a:txBody>
                    <a:bodyPr/>
                    <a:lstStyle/>
                    <a:p>
                      <a:r>
                        <a:rPr lang="ru-RU" dirty="0" smtClean="0"/>
                        <a:t>Троицкий Г.И.                             ( «В»,»С»)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70%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234034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52%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61%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Качество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0" y="1142982"/>
          <a:ext cx="8115330" cy="6751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066"/>
                <a:gridCol w="1623066"/>
                <a:gridCol w="1623066"/>
                <a:gridCol w="1623066"/>
                <a:gridCol w="1623066"/>
              </a:tblGrid>
              <a:tr h="710680"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должность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КК, год аттестации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аттестации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аттестации</a:t>
                      </a:r>
                      <a:endParaRPr lang="ru-RU" dirty="0"/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smtClean="0"/>
                        <a:t>Губина Л.В.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мастер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ВКК,  2008г.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74%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75%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Молотков В.В.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мастер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1КК, 2012г.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70%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0680"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Непомнящая И.А.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мастер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1КК, 2012г.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81%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75%</a:t>
                      </a:r>
                      <a:endParaRPr lang="ru-RU" dirty="0"/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Третьяков О.Ф.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мастер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1КК, 2010г.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91%</a:t>
                      </a:r>
                      <a:endParaRPr lang="ru-RU" dirty="0"/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smtClean="0"/>
                        <a:t>Троицкий Г.И.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мастер </a:t>
                      </a:r>
                      <a:r>
                        <a:rPr lang="ru-RU" dirty="0" err="1" smtClean="0"/>
                        <a:t>п</a:t>
                      </a:r>
                      <a:r>
                        <a:rPr lang="ru-RU" dirty="0" smtClean="0"/>
                        <a:t>/о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ВКК, 2012г.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62%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72%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71068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Измайкина</a:t>
                      </a:r>
                      <a:r>
                        <a:rPr lang="ru-RU" dirty="0" smtClean="0"/>
                        <a:t> О.А.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Рус. 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ВКК, 2012г.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37%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smtClean="0"/>
                        <a:t>Исакова Т.В.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1КК, 2013г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49%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Засенцева</a:t>
                      </a:r>
                      <a:r>
                        <a:rPr lang="ru-RU" dirty="0" smtClean="0"/>
                        <a:t> Е.В.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Ин.язык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ВКК, 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31%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Трикоз</a:t>
                      </a:r>
                      <a:r>
                        <a:rPr lang="ru-RU" dirty="0" smtClean="0"/>
                        <a:t> О.П.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химия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1КК, 2013г.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32%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Русскова</a:t>
                      </a:r>
                      <a:r>
                        <a:rPr lang="ru-RU" dirty="0" smtClean="0"/>
                        <a:t> Н.А.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обществознание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ВКК, 2012г.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57%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64%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411743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</a:t>
                      </a:r>
                      <a:r>
                        <a:rPr lang="ru-RU" dirty="0" smtClean="0"/>
                        <a:t>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53%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60%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Выпускники, получившие разряды выше установленных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9" y="1600200"/>
          <a:ext cx="8329641" cy="399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6547"/>
                <a:gridCol w="2776547"/>
                <a:gridCol w="2776547"/>
              </a:tblGrid>
              <a:tr h="665800"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аттестации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аттестации</a:t>
                      </a:r>
                      <a:endParaRPr lang="ru-RU" dirty="0"/>
                    </a:p>
                  </a:txBody>
                  <a:tcPr/>
                </a:tc>
              </a:tr>
              <a:tr h="665800">
                <a:tc>
                  <a:txBody>
                    <a:bodyPr/>
                    <a:lstStyle/>
                    <a:p>
                      <a:r>
                        <a:rPr lang="ru-RU" dirty="0" smtClean="0"/>
                        <a:t>Губина Л.В.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&lt;8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5800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Молотков В.В.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</a:tr>
              <a:tr h="665800"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Непомнящая И.А.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5800"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Третьяков О.Ф.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&lt;</a:t>
                      </a:r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&lt;5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665800">
                <a:tc>
                  <a:txBody>
                    <a:bodyPr/>
                    <a:lstStyle/>
                    <a:p>
                      <a:r>
                        <a:rPr lang="ru-RU" dirty="0" smtClean="0"/>
                        <a:t>Итого: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17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22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Выпускная квалификационная работа ( качество)</a:t>
            </a:r>
            <a:endParaRPr lang="ru-RU" sz="28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71473" y="1600200"/>
          <a:ext cx="8115327" cy="502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5109"/>
                <a:gridCol w="2705109"/>
                <a:gridCol w="2705109"/>
              </a:tblGrid>
              <a:tr h="837251">
                <a:tc>
                  <a:txBody>
                    <a:bodyPr/>
                    <a:lstStyle/>
                    <a:p>
                      <a:r>
                        <a:rPr lang="ru-RU" dirty="0" smtClean="0"/>
                        <a:t>Ф.И.О.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 аттестации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после аттестации</a:t>
                      </a:r>
                      <a:endParaRPr lang="ru-RU" dirty="0"/>
                    </a:p>
                  </a:txBody>
                  <a:tcPr/>
                </a:tc>
              </a:tr>
              <a:tr h="837251">
                <a:tc>
                  <a:txBody>
                    <a:bodyPr/>
                    <a:lstStyle/>
                    <a:p>
                      <a:r>
                        <a:rPr lang="ru-RU" dirty="0" smtClean="0"/>
                        <a:t>Губина Л.В.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73%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77%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37251">
                <a:tc>
                  <a:txBody>
                    <a:bodyPr/>
                    <a:lstStyle/>
                    <a:p>
                      <a:r>
                        <a:rPr lang="ru-RU" dirty="0" smtClean="0"/>
                        <a:t>Непомнящая И.А.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59%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FF0000"/>
                          </a:solidFill>
                        </a:rPr>
                        <a:t>63%</a:t>
                      </a:r>
                      <a:endParaRPr lang="ru-RU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37251">
                <a:tc>
                  <a:txBody>
                    <a:bodyPr/>
                    <a:lstStyle/>
                    <a:p>
                      <a:r>
                        <a:rPr lang="ru-RU" dirty="0" smtClean="0"/>
                        <a:t>Молотков В.В.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61%</a:t>
                      </a:r>
                      <a:endParaRPr lang="ru-RU" dirty="0"/>
                    </a:p>
                  </a:txBody>
                  <a:tcPr/>
                </a:tc>
              </a:tr>
              <a:tr h="837251">
                <a:tc>
                  <a:txBody>
                    <a:bodyPr/>
                    <a:lstStyle/>
                    <a:p>
                      <a:r>
                        <a:rPr lang="ru-RU" dirty="0" smtClean="0"/>
                        <a:t>Третьяков О.Ф.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50%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51%</a:t>
                      </a:r>
                      <a:endParaRPr lang="ru-RU" dirty="0"/>
                    </a:p>
                  </a:txBody>
                  <a:tcPr/>
                </a:tc>
              </a:tr>
              <a:tr h="837251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показатель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61%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rgbClr val="C00000"/>
                          </a:solidFill>
                        </a:rPr>
                        <a:t>63%</a:t>
                      </a:r>
                      <a:endParaRPr lang="ru-RU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392</Words>
  <Application>Microsoft Office PowerPoint</Application>
  <PresentationFormat>Экран (4:3)</PresentationFormat>
  <Paragraphs>148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Вопрос ЦОКО</vt:lpstr>
      <vt:lpstr>Слайд 2</vt:lpstr>
      <vt:lpstr>ГБОУ РХ НПО «ПУ-20»</vt:lpstr>
      <vt:lpstr>Что является показателем качества образования?</vt:lpstr>
      <vt:lpstr>Показатели сформированности ПК,ОК</vt:lpstr>
      <vt:lpstr>Трудоустройство </vt:lpstr>
      <vt:lpstr>Качество</vt:lpstr>
      <vt:lpstr>Выпускники, получившие разряды выше установленных</vt:lpstr>
      <vt:lpstr>Выпускная квалификационная работа ( качество)</vt:lpstr>
      <vt:lpstr>Конкурсы, олимпиады</vt:lpstr>
    </vt:vector>
  </TitlesOfParts>
  <Company>DREAMLAND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юность</dc:creator>
  <cp:lastModifiedBy>Лизон</cp:lastModifiedBy>
  <cp:revision>23</cp:revision>
  <dcterms:created xsi:type="dcterms:W3CDTF">2013-12-23T05:49:08Z</dcterms:created>
  <dcterms:modified xsi:type="dcterms:W3CDTF">2013-12-24T00:13:18Z</dcterms:modified>
</cp:coreProperties>
</file>