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Ð´Ð¾ÐºÑÑÐ°Ñ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2852936"/>
            <a:ext cx="7992888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08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ÐÐ°ÑÑÐ¸Ð½ÐºÐ¸ Ð¿Ð¾ Ð·Ð°Ð¿ÑÐ¾ÑÑ Ð´Ð¾ÐºÑÑÐ½Ð°Ñ ÑÐºÐ°Ð·ÐºÐ° ÑÑ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32" y="836712"/>
            <a:ext cx="9171212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519" y="0"/>
            <a:ext cx="9324528" cy="390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40152" y="3240361"/>
            <a:ext cx="3942184" cy="668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540" y="4535614"/>
            <a:ext cx="894194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Лыко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волокнистая древесная ткань, отделяемая от ствола дерева.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2</cp:revision>
  <dcterms:created xsi:type="dcterms:W3CDTF">2018-09-09T02:05:52Z</dcterms:created>
  <dcterms:modified xsi:type="dcterms:W3CDTF">2018-09-09T02:25:19Z</dcterms:modified>
</cp:coreProperties>
</file>