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2742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</a:rPr>
              <a:t>П</a:t>
            </a:r>
            <a:r>
              <a:rPr lang="ru-RU" sz="6600" b="1" dirty="0" smtClean="0">
                <a:solidFill>
                  <a:srgbClr val="FF0000"/>
                </a:solidFill>
              </a:rPr>
              <a:t>ерелётные   птицы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9144000" cy="3733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Воспитатель:    Горбушина Т.Б.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МБОУ 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Конёвская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СОШ»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С.П. Д.С .  «Колосок»  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Младшая  группа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Утка.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    </a:t>
            </a:r>
            <a:endParaRPr lang="ru-RU" dirty="0" smtClean="0"/>
          </a:p>
        </p:txBody>
      </p:sp>
      <p:pic>
        <p:nvPicPr>
          <p:cNvPr id="15363" name="Picture 3" descr="C:\Documents and Settings\Admin\Мои документы\Downloads\anas-platyrhynch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762000"/>
            <a:ext cx="8686801" cy="5910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8195" name="Picture 3" descr="C:\Documents and Settings\Admin\Мои документы\Downloads\gaga_na_gnez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720609" cy="6008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Гусь.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9218" name="Picture 2" descr="C:\Documents and Settings\Admin\Мои документы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4892808" cy="5492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dirty="0"/>
          </a:p>
        </p:txBody>
      </p:sp>
      <p:pic>
        <p:nvPicPr>
          <p:cNvPr id="10242" name="Picture 2" descr="C:\Documents and Settings\Admin\Мои документы\Downloads\Gnezdo_u_vodoem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57675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Чайка.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11266" name="Picture 2" descr="C:\Documents and Settings\Admin\Мои документы\Downloads\18cb4e42c8c6970da47dc63cdefe3b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5867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</a:t>
            </a:r>
            <a:endParaRPr lang="ru-RU" dirty="0"/>
          </a:p>
        </p:txBody>
      </p:sp>
      <p:pic>
        <p:nvPicPr>
          <p:cNvPr id="12290" name="Picture 2" descr="C:\Documents and Settings\Admin\Мои документы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610600" cy="5729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Кукушка.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          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13314" name="Picture 2" descr="C:\Documents and Settings\Admin\Мои документы\Downloads\14-640x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19447"/>
            <a:ext cx="7239000" cy="5890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/>
          <a:lstStyle/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00B050"/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Скворец.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  <a:solidFill>
            <a:srgbClr val="92D050"/>
          </a:solidFill>
        </p:spPr>
        <p:txBody>
          <a:bodyPr/>
          <a:lstStyle/>
          <a:p>
            <a:pPr algn="ctr"/>
            <a:endParaRPr lang="en-US" sz="4000" dirty="0" smtClean="0"/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    </a:t>
            </a:r>
            <a:endParaRPr lang="ru-RU" dirty="0"/>
          </a:p>
        </p:txBody>
      </p:sp>
      <p:pic>
        <p:nvPicPr>
          <p:cNvPr id="1027" name="Picture 3" descr="C:\Documents and Settings\Admin\Мои документы\Downloads\skvor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  <a:endParaRPr lang="ru-RU" dirty="0"/>
          </a:p>
        </p:txBody>
      </p:sp>
      <p:pic>
        <p:nvPicPr>
          <p:cNvPr id="14339" name="Picture 3" descr="C:\Documents and Settings\Admin\Мои документы\Downloads\starli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440288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Л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асточка.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   </a:t>
            </a:r>
          </a:p>
          <a:p>
            <a:pPr algn="ctr">
              <a:buNone/>
            </a:pPr>
            <a:endParaRPr lang="ru-RU" sz="4400" b="1" dirty="0"/>
          </a:p>
        </p:txBody>
      </p:sp>
      <p:pic>
        <p:nvPicPr>
          <p:cNvPr id="2050" name="Picture 2" descr="C:\Documents and Settings\Admin\Мои документы\Downloads\ok101209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08855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</a:t>
            </a:r>
            <a:endParaRPr lang="ru-RU" dirty="0"/>
          </a:p>
        </p:txBody>
      </p:sp>
      <p:pic>
        <p:nvPicPr>
          <p:cNvPr id="3074" name="Picture 2" descr="C:\Documents and Settings\Admin\Мои документы\Downloads\0_2df60_88fc373d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3350"/>
            <a:ext cx="86614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7030A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Грач.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rgbClr val="7030A0"/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Documents and Settings\Admin\Мои документы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45934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7030A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7030A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5122" name="Picture 2" descr="C:\Documents and Settings\Admin\Мои документы\Downloads\nest14-40_Corvus_frugilegus_2014_0506_1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Соловей.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rgbClr val="00B0F0"/>
          </a:solidFill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6146" name="Picture 2" descr="C:\Documents and Settings\Admin\Мои документы\Downloads\63c8ee8d467df625affa95ea25043e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04491"/>
            <a:ext cx="7848600" cy="5923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7170" name="Picture 2" descr="C:\Documents and Settings\Admin\Мои документы\Downloads\10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7239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278</TotalTime>
  <Words>57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   Перелётные   птицы  </vt:lpstr>
      <vt:lpstr>Скворец.</vt:lpstr>
      <vt:lpstr>           </vt:lpstr>
      <vt:lpstr>Ласточка.</vt:lpstr>
      <vt:lpstr>              </vt:lpstr>
      <vt:lpstr>Грач.</vt:lpstr>
      <vt:lpstr>Слайд 7</vt:lpstr>
      <vt:lpstr>Соловей.</vt:lpstr>
      <vt:lpstr>Слайд 9</vt:lpstr>
      <vt:lpstr>Утка.</vt:lpstr>
      <vt:lpstr>Слайд 11</vt:lpstr>
      <vt:lpstr>Гусь.</vt:lpstr>
      <vt:lpstr>Слайд 13</vt:lpstr>
      <vt:lpstr>Чайка.</vt:lpstr>
      <vt:lpstr>Слайд 15</vt:lpstr>
      <vt:lpstr>Кукушка.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 гостях  у  сказки</dc:title>
  <cp:lastModifiedBy>Admin</cp:lastModifiedBy>
  <cp:revision>52</cp:revision>
  <dcterms:modified xsi:type="dcterms:W3CDTF">2016-04-04T17:55:09Z</dcterms:modified>
</cp:coreProperties>
</file>