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0/62832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085" y="2636912"/>
            <a:ext cx="83638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Улица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«Волшебного квадрата»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2709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5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://nattik.ru/wp-content/uploads/2012/01/igra_podberi_figuri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93" y="4221088"/>
            <a:ext cx="2808312" cy="18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17287"/>
          <a:stretch/>
        </p:blipFill>
        <p:spPr bwMode="auto">
          <a:xfrm>
            <a:off x="4067944" y="4391626"/>
            <a:ext cx="2569154" cy="24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9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1"/>
            <a:ext cx="6408712" cy="38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0-tub-ru.yandex.net/i?id=34a0437aac63969b93177221cbc328e2&amp;n=33&amp;h=215&amp;w=1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1916831"/>
            <a:ext cx="1371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0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"/>
          <a:stretch/>
        </p:blipFill>
        <p:spPr bwMode="auto">
          <a:xfrm>
            <a:off x="1403648" y="2078038"/>
            <a:ext cx="5842280" cy="39432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0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6" y="1772816"/>
            <a:ext cx="64807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 descr="Scan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67174" r="4454" b="8191"/>
          <a:stretch>
            <a:fillRect/>
          </a:stretch>
        </p:blipFill>
        <p:spPr bwMode="auto">
          <a:xfrm>
            <a:off x="971600" y="4221088"/>
            <a:ext cx="6569495" cy="19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5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Scan0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1762" b="57347"/>
          <a:stretch/>
        </p:blipFill>
        <p:spPr bwMode="auto">
          <a:xfrm>
            <a:off x="1187624" y="1772816"/>
            <a:ext cx="64807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5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scotchbuba.com.ua/wp-content/uploads/2015/06/smi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92888" cy="40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58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чекунова</dc:creator>
  <cp:lastModifiedBy>наталья чекунова</cp:lastModifiedBy>
  <cp:revision>2</cp:revision>
  <dcterms:created xsi:type="dcterms:W3CDTF">2016-10-19T13:14:03Z</dcterms:created>
  <dcterms:modified xsi:type="dcterms:W3CDTF">2016-10-19T13:28:20Z</dcterms:modified>
</cp:coreProperties>
</file>