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</p:sldMasterIdLst>
  <p:notesMasterIdLst>
    <p:notesMasterId r:id="rId31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70" r:id="rId21"/>
    <p:sldId id="271" r:id="rId22"/>
    <p:sldId id="264" r:id="rId23"/>
    <p:sldId id="265" r:id="rId24"/>
    <p:sldId id="272" r:id="rId25"/>
    <p:sldId id="266" r:id="rId26"/>
    <p:sldId id="267" r:id="rId27"/>
    <p:sldId id="268" r:id="rId28"/>
    <p:sldId id="273" r:id="rId29"/>
    <p:sldId id="269" r:id="rId3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408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331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369731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91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98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525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21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56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386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165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19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47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050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501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946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150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007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158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783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88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984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B08D75-EC82-4534-B707-0B2DCF0D1F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278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FC31D-D7BE-46F8-BBBE-042BAD62EC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32153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D1F87D-A0EC-479E-AA2D-DC27646660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79610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0F4ECE-9B5B-4515-9898-0E2660DBB4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81787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9EF3C5-C6CB-41D2-9ABA-EE5F8620E8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19321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38D3F2-732A-4D8C-A4AF-8EA74E62F4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57161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3F4681-C9A2-48E9-B7F2-AD962E7FAF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64949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5319D-BFF7-4B36-8728-CBA753169C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30956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2AE42-661A-4831-A39D-95FBC14ECB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67034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BCBEC-9CA0-4098-87B1-9B9E9F847F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59043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415CE-6685-4722-B8B2-1726B910F3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15869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4C7B8-F69F-404B-9376-05835E1DE6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226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5813" cy="5997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7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AF851-7AC6-490D-BC62-772BFD6B4A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99552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5813" cy="5997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7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741230-2EE6-4702-BA3B-EA7EEBEA29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98484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87FBD-280B-406B-AE29-4C3790AB69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74066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2AB2E-ACC2-42FB-844C-EE396DDBBC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16053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39303-40E3-4FFF-8C3E-E2CC82C3E4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044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009C0-408B-400F-9867-A5DBD9AEEF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74832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6CA0D-96E6-4F49-A9DE-156D9637DB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53423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EEF24-2266-4AA8-A3ED-4C76CC977A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05073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99E7B-5E44-4697-AF68-A51B5990E1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297283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8044B-80FB-46F7-A928-4507710F80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55023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156ED6-625C-4FE1-9935-05C1483D66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6740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F5996-36DD-415B-99B0-27E532B1AE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73000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13EC70-D828-4052-BB5B-92C285658A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730106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5813" cy="5997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7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BCAF03-6CBC-48EA-B33C-31194223E7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802214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D99B87-E695-44C2-8DE5-0FA2642500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565550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EC66F-5CCB-4FAF-B018-E290DAE7C2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412327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D87B4-5039-45C9-B0ED-623D777482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804045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D5C50-9AE3-4A71-8E09-C3C56830EC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52906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DEA1D-1ABF-4BB9-82D4-03E374060D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297351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3BEDE-55DF-42F0-852E-AA69F57A49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92448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CD02C5-9FC5-4E49-BFAE-B5153680B3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278466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8754F-790F-4427-844E-70E7A45D73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7247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D9CB96-3BE2-4517-BEC4-45D65353BE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988035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493CB-989F-4638-B21A-55A6E9A36A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14902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307A72-D77B-42C9-B7E4-36F8A2D36A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96031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5813" cy="5997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7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EBF3E-2E67-4392-A298-467D341412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0224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30391E-297E-41A9-8F8E-82CA8DA7AE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3902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F05F08-C817-4CB2-944E-AC7E7AC114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2865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0D7F61-E853-403D-9A89-3463A45164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400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E16F76-49E0-442C-A913-1603A52F6D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4397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F8417-38B2-4102-A20A-7AA19FC057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2352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2A4C57-539C-4123-9C49-D854184C4C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50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A84A3A-EFF1-44F4-A4C6-07506A9699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8534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90AE8-2E99-4E1B-B14D-C5F79BB39C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9128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AC8BD-E3F3-40B9-B959-2BEF3A5A35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7382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5813" cy="5997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7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7CC77-5579-4798-8CBE-9B0623F345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1412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F0BB2-AAE0-475F-A6F4-90E8270016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7438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219DDE-D1AB-4040-907F-332EE24B42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47406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6442FD-18F7-48CA-817A-6B13BDDD9C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9999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82F3C2-B813-49E6-A3D4-957D625D67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4598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8BD90-8DCF-47F4-961E-F5D767AE66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868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E9746-C0C3-4210-BD39-9EB49F7E4C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1574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68C74-49FC-40E1-B573-30A03861E6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400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A1016-FC40-470C-B9F8-3893596EB7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03342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F26143-E555-4990-81A3-DD55D5A55A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5123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C4844D-CA8C-418D-8256-998D777F32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5272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C628ED-743C-4D06-8049-1E3D9DC838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0351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5813" cy="5997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7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94B5D-6B8F-413B-B3D0-A5C063D312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327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3A3092-36BB-4BC2-A5C1-AF636907A7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603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0C88D0-7335-4908-A89D-49B8869110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92510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28C8EC-EDD2-4872-B873-E639829C70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59552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09B68-DE54-4A46-B59D-CF1B36CB95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32486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B78A4-5BC8-41D4-8041-D936C2C7C2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28135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9EBD62-2F3C-4674-8EDF-8DC6B19146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9072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1B262E-3BCA-48B2-9B37-5693E21756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21692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00E465-0BE8-4933-8810-D3838AA4AE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46179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128F2D-D9CD-465E-821F-CBA7F79710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577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AEFD6-4535-46F9-AF00-693BBDD038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02318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914767-7041-42F8-B623-C4780A3BA7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65236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5813" cy="5997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7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29F0D3-9A3F-448B-8C96-EC97F8FD9F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73303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836354-6CC8-45DA-B2F8-FD55F5E6CE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25718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4931B-47AC-484D-9BE8-ECFDFFE355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26393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4F7F75-C345-4CA9-81E8-48F2C561F4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41115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7E9A22-679E-4736-9793-668A2D60D8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34904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BC5EA-D2FE-4DF9-B8CB-99900B797C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001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08BBD-6200-4B96-94A7-A27260718E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04046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B8635-7F97-415E-B05C-CAD7A81348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22004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39E16-0019-4BCB-A0DE-6BAE50AA06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7639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E2586B-6AF6-4E17-848B-44CB425F5A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57882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48C4F-B67A-48C2-814E-B2331AEF1E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29021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2495F1-F349-4D6F-B39E-4E30B3AC73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79855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5813" cy="5997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7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03F5F-E0BB-4310-9E38-651B66D81B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76656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ADB38-1BEC-42E1-B011-E25BD79649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92421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A40598-954F-41FB-874D-CBD45CF431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16914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4C6BEE-370A-4A28-9930-0EADB63ABD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92775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7B10F4-F813-4A0A-8797-817CB5CE96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968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108F81-1EA0-4E5E-9608-8D1DDE13BB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43358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C01BD-A43F-41E8-BAF8-823C63B697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32455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E3318-416B-48D3-BFA6-60F728B320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71321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A8237-A419-41A5-A1C5-B9D4060810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4597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4A15A-2924-4FBB-AA67-E12A2CC3DD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36651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D4FEC-CE79-49EE-B1DB-A0B4D1AB23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21369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22112-F2BE-4561-AE68-4CEE1F81FF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36659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5813" cy="5997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7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8DA5A5-9DAE-4D39-81DF-43E7BE00E0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10808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BF7F5-9DF4-492B-BB8A-4C499575F5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88951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099FE-14FD-49D4-A6F1-AB4A5A51DA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5123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D576C-07C5-48FE-9C97-80BBE89E37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048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4CFF8-DC50-4E5C-B2C5-08FDFA0CEB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18989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78BB4-D0CE-4069-9EF4-3C45BEA22F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29253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6822E-65AF-4F5C-B737-F1C4A78610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98275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A3B66-BEF5-4388-A340-CD46BCA1C6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44581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4D50F-BA53-43B7-87F6-30F13BF71C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12011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CFC94-6815-4AFC-9475-C85C934AEA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92984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CCF3CE-3C7B-4F58-9572-DB003AC4CC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56194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6F5846-31EB-4A53-8FD3-37AD56627D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89319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5813" cy="5997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7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13AC1-39E4-476D-B87B-EBECB6AD36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46638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3964A-C0AB-4EA2-A715-FA82A18A5B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34657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67356-B2FB-463C-9C85-173D2C6959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168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8FFCE-589D-4D49-9E8C-2554CFD882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72696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3FB0F-03D6-4C5C-8A9B-A2CA7FC590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11503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49750-87E6-4122-9D1E-8A123118C3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41602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54189F-7EC2-4BBD-A116-2C3C07ED02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58269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AB8F4-A731-41C9-B04E-87A9AA77A5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97838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02CA97-B069-47AF-B9EA-E49336DAB7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40129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280986-8904-4E99-B3CA-E189D77B70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67350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D112F0-DA7C-493D-805A-ACBD5551B6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59338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62DCF-ECE9-4AD2-9475-48958E8854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27858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5813" cy="5997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7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4B78C-4C41-4D47-B95C-815B7A6268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88538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B7AF2-84E8-4D2A-ADE2-CAC82E4B12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619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376C4D-5AB0-4A47-A6C0-AB7D6171A3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23658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79C88-A629-410A-BF11-9CA46E53FC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3207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20746-7434-458E-9B39-C480CEC6BF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93099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96A79A-3266-4B6B-99CA-A89FC476DB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14567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861F61-CD2B-48C3-B53B-E28B98EA41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70662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E70B8F-1FBD-4FA9-91C2-318E06AEAB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19097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DC8B2-C6B4-4BEC-A651-A4F24E855F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48357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595B7-D026-4ADC-A249-1F0B517064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18635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0FBC4B-7EBE-416D-8E0A-FCF28BF118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94954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74992-D867-4559-AC9E-B3E63E80A2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65431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5813" cy="5997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7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CAC82-AFCC-430C-800F-398B1827EE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686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3300"/>
            </a:gs>
            <a:gs pos="100000">
              <a:srgbClr val="BB5F0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0"/>
            <a:ext cx="9142413" cy="6932613"/>
            <a:chOff x="0" y="0"/>
            <a:chExt cx="5759" cy="4367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0" y="2208"/>
              <a:ext cx="2514" cy="1969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  <a:gd name="T116" fmla="*/ 0 w 2515"/>
                <a:gd name="T117" fmla="*/ 0 h 1970"/>
                <a:gd name="T118" fmla="*/ 2515 w 2515"/>
                <a:gd name="T119" fmla="*/ 197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T116" t="T117" r="T118" b="T119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3" name="Freeform 3"/>
            <p:cNvSpPr>
              <a:spLocks noChangeArrowheads="1"/>
            </p:cNvSpPr>
            <p:nvPr/>
          </p:nvSpPr>
          <p:spPr bwMode="auto">
            <a:xfrm>
              <a:off x="0" y="2496"/>
              <a:ext cx="2111" cy="1603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w 2123"/>
                <a:gd name="T85" fmla="*/ 0 h 1696"/>
                <a:gd name="T86" fmla="*/ 2123 w 2123"/>
                <a:gd name="T87" fmla="*/ 169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T84" t="T85" r="T86" b="T87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4" name="Freeform 4"/>
            <p:cNvSpPr>
              <a:spLocks noChangeArrowheads="1"/>
            </p:cNvSpPr>
            <p:nvPr/>
          </p:nvSpPr>
          <p:spPr bwMode="auto">
            <a:xfrm>
              <a:off x="2092" y="3233"/>
              <a:ext cx="3667" cy="942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w 3668"/>
                <a:gd name="T75" fmla="*/ 0 h 943"/>
                <a:gd name="T76" fmla="*/ 3668 w 3668"/>
                <a:gd name="T77" fmla="*/ 94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T74" t="T75" r="T76" b="T77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>
              <a:off x="0" y="524"/>
              <a:ext cx="972" cy="1194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w 969"/>
                <a:gd name="T103" fmla="*/ 0 h 1192"/>
                <a:gd name="T104" fmla="*/ 969 w 969"/>
                <a:gd name="T105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T102" t="T103" r="T104" b="T105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030" name="Freeform 6"/>
            <p:cNvSpPr>
              <a:spLocks noChangeArrowheads="1"/>
            </p:cNvSpPr>
            <p:nvPr/>
          </p:nvSpPr>
          <p:spPr bwMode="auto">
            <a:xfrm>
              <a:off x="3188" y="1"/>
              <a:ext cx="2569" cy="2265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w 2570"/>
                <a:gd name="T105" fmla="*/ 0 h 2266"/>
                <a:gd name="T106" fmla="*/ 2570 w 2570"/>
                <a:gd name="T107" fmla="*/ 2266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031" name="Freeform 7"/>
            <p:cNvSpPr>
              <a:spLocks noChangeArrowheads="1"/>
            </p:cNvSpPr>
            <p:nvPr/>
          </p:nvSpPr>
          <p:spPr bwMode="auto">
            <a:xfrm>
              <a:off x="3525" y="1"/>
              <a:ext cx="2184" cy="1507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w 2176"/>
                <a:gd name="T81" fmla="*/ 0 h 1505"/>
                <a:gd name="T82" fmla="*/ 2176 w 2176"/>
                <a:gd name="T83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032" name="Freeform 8"/>
            <p:cNvSpPr>
              <a:spLocks noChangeArrowheads="1"/>
            </p:cNvSpPr>
            <p:nvPr/>
          </p:nvSpPr>
          <p:spPr bwMode="auto">
            <a:xfrm>
              <a:off x="0" y="649"/>
              <a:ext cx="815" cy="805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w 813"/>
                <a:gd name="T21" fmla="*/ 0 h 804"/>
                <a:gd name="T22" fmla="*/ 813 w 813"/>
                <a:gd name="T23" fmla="*/ 80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033" name="Freeform 9"/>
            <p:cNvSpPr>
              <a:spLocks noChangeArrowheads="1"/>
            </p:cNvSpPr>
            <p:nvPr/>
          </p:nvSpPr>
          <p:spPr bwMode="auto">
            <a:xfrm>
              <a:off x="0" y="1545"/>
              <a:ext cx="761" cy="106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w 759"/>
                <a:gd name="T19" fmla="*/ 0 h 107"/>
                <a:gd name="T20" fmla="*/ 759 w 759"/>
                <a:gd name="T2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034" name="Freeform 10"/>
            <p:cNvSpPr>
              <a:spLocks noChangeArrowheads="1"/>
            </p:cNvSpPr>
            <p:nvPr/>
          </p:nvSpPr>
          <p:spPr bwMode="auto">
            <a:xfrm>
              <a:off x="2314" y="3431"/>
              <a:ext cx="3181" cy="744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w 3169"/>
                <a:gd name="T71" fmla="*/ 0 h 743"/>
                <a:gd name="T72" fmla="*/ 3169 w 3169"/>
                <a:gd name="T73" fmla="*/ 743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T70" t="T71" r="T72" b="T73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92" y="127"/>
              <a:ext cx="0" cy="0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204" y="131"/>
              <a:ext cx="0" cy="0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037" name="Freeform 13"/>
            <p:cNvSpPr>
              <a:spLocks noChangeArrowheads="1"/>
            </p:cNvSpPr>
            <p:nvPr/>
          </p:nvSpPr>
          <p:spPr bwMode="auto">
            <a:xfrm>
              <a:off x="0" y="4032"/>
              <a:ext cx="5759" cy="287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471800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038" name="Freeform 14"/>
            <p:cNvSpPr>
              <a:spLocks noChangeArrowheads="1"/>
            </p:cNvSpPr>
            <p:nvPr/>
          </p:nvSpPr>
          <p:spPr bwMode="auto">
            <a:xfrm>
              <a:off x="0" y="4032"/>
              <a:ext cx="5759" cy="335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471800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039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5759" cy="287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69350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040" name="Freeform 16"/>
            <p:cNvSpPr>
              <a:spLocks noChangeArrowheads="1"/>
            </p:cNvSpPr>
            <p:nvPr/>
          </p:nvSpPr>
          <p:spPr bwMode="auto">
            <a:xfrm>
              <a:off x="509" y="229"/>
              <a:ext cx="3187" cy="2023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w 3188"/>
                <a:gd name="T123" fmla="*/ 0 h 2024"/>
                <a:gd name="T124" fmla="*/ 3188 w 3188"/>
                <a:gd name="T125" fmla="*/ 2024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T122" t="T123" r="T124" b="T125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041" name="Freeform 17"/>
            <p:cNvSpPr>
              <a:spLocks noChangeArrowheads="1"/>
            </p:cNvSpPr>
            <p:nvPr/>
          </p:nvSpPr>
          <p:spPr bwMode="auto">
            <a:xfrm>
              <a:off x="1344" y="293"/>
              <a:ext cx="2143" cy="1786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w 2144"/>
                <a:gd name="T83" fmla="*/ 0 h 1787"/>
                <a:gd name="T84" fmla="*/ 2144 w 2144"/>
                <a:gd name="T85" fmla="*/ 1787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042" name="Freeform 18"/>
            <p:cNvSpPr>
              <a:spLocks noChangeArrowheads="1"/>
            </p:cNvSpPr>
            <p:nvPr/>
          </p:nvSpPr>
          <p:spPr bwMode="auto">
            <a:xfrm>
              <a:off x="2932" y="1728"/>
              <a:ext cx="2827" cy="2365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  <a:gd name="T84" fmla="*/ 0 w 2828"/>
                <a:gd name="T85" fmla="*/ 0 h 2366"/>
                <a:gd name="T86" fmla="*/ 2828 w 2828"/>
                <a:gd name="T87" fmla="*/ 2366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T84" t="T85" r="T86" b="T87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043" name="Freeform 19"/>
            <p:cNvSpPr>
              <a:spLocks noChangeArrowheads="1"/>
            </p:cNvSpPr>
            <p:nvPr/>
          </p:nvSpPr>
          <p:spPr bwMode="auto">
            <a:xfrm>
              <a:off x="3160" y="1860"/>
              <a:ext cx="2161" cy="1933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w 2153"/>
                <a:gd name="T83" fmla="*/ 0 h 1930"/>
                <a:gd name="T84" fmla="*/ 2153 w 2153"/>
                <a:gd name="T85" fmla="*/ 1930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</p:grpSp>
      <p:sp>
        <p:nvSpPr>
          <p:cNvPr id="1027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8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</a:endParaRP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2AFB9DBF-850B-4F76-B294-40042C4B492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3300"/>
            </a:gs>
            <a:gs pos="100000">
              <a:srgbClr val="BB5F0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"/>
          <p:cNvGrpSpPr>
            <a:grpSpLocks/>
          </p:cNvGrpSpPr>
          <p:nvPr/>
        </p:nvGrpSpPr>
        <p:grpSpPr bwMode="auto">
          <a:xfrm>
            <a:off x="0" y="0"/>
            <a:ext cx="9142413" cy="6932613"/>
            <a:chOff x="0" y="0"/>
            <a:chExt cx="5759" cy="4367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0" y="2208"/>
              <a:ext cx="2514" cy="1969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  <a:gd name="T116" fmla="*/ 0 w 2515"/>
                <a:gd name="T117" fmla="*/ 0 h 1970"/>
                <a:gd name="T118" fmla="*/ 2515 w 2515"/>
                <a:gd name="T119" fmla="*/ 197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T116" t="T117" r="T118" b="T119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3" name="Freeform 3"/>
            <p:cNvSpPr>
              <a:spLocks noChangeArrowheads="1"/>
            </p:cNvSpPr>
            <p:nvPr/>
          </p:nvSpPr>
          <p:spPr bwMode="auto">
            <a:xfrm>
              <a:off x="0" y="2496"/>
              <a:ext cx="2111" cy="1603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w 2123"/>
                <a:gd name="T85" fmla="*/ 0 h 1696"/>
                <a:gd name="T86" fmla="*/ 2123 w 2123"/>
                <a:gd name="T87" fmla="*/ 169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T84" t="T85" r="T86" b="T87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4" name="Freeform 4"/>
            <p:cNvSpPr>
              <a:spLocks noChangeArrowheads="1"/>
            </p:cNvSpPr>
            <p:nvPr/>
          </p:nvSpPr>
          <p:spPr bwMode="auto">
            <a:xfrm>
              <a:off x="2092" y="3233"/>
              <a:ext cx="3667" cy="942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w 3668"/>
                <a:gd name="T75" fmla="*/ 0 h 943"/>
                <a:gd name="T76" fmla="*/ 3668 w 3668"/>
                <a:gd name="T77" fmla="*/ 94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T74" t="T75" r="T76" b="T77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0245" name="Freeform 5"/>
            <p:cNvSpPr>
              <a:spLocks noChangeArrowheads="1"/>
            </p:cNvSpPr>
            <p:nvPr/>
          </p:nvSpPr>
          <p:spPr bwMode="auto">
            <a:xfrm>
              <a:off x="0" y="524"/>
              <a:ext cx="972" cy="1194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w 969"/>
                <a:gd name="T103" fmla="*/ 0 h 1192"/>
                <a:gd name="T104" fmla="*/ 969 w 969"/>
                <a:gd name="T105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T102" t="T103" r="T104" b="T105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0246" name="Freeform 6"/>
            <p:cNvSpPr>
              <a:spLocks noChangeArrowheads="1"/>
            </p:cNvSpPr>
            <p:nvPr/>
          </p:nvSpPr>
          <p:spPr bwMode="auto">
            <a:xfrm>
              <a:off x="3188" y="1"/>
              <a:ext cx="2569" cy="2265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w 2570"/>
                <a:gd name="T105" fmla="*/ 0 h 2266"/>
                <a:gd name="T106" fmla="*/ 2570 w 2570"/>
                <a:gd name="T107" fmla="*/ 2266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0247" name="Freeform 7"/>
            <p:cNvSpPr>
              <a:spLocks noChangeArrowheads="1"/>
            </p:cNvSpPr>
            <p:nvPr/>
          </p:nvSpPr>
          <p:spPr bwMode="auto">
            <a:xfrm>
              <a:off x="3525" y="1"/>
              <a:ext cx="2184" cy="1507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w 2176"/>
                <a:gd name="T81" fmla="*/ 0 h 1505"/>
                <a:gd name="T82" fmla="*/ 2176 w 2176"/>
                <a:gd name="T83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0248" name="Freeform 8"/>
            <p:cNvSpPr>
              <a:spLocks noChangeArrowheads="1"/>
            </p:cNvSpPr>
            <p:nvPr/>
          </p:nvSpPr>
          <p:spPr bwMode="auto">
            <a:xfrm>
              <a:off x="0" y="649"/>
              <a:ext cx="815" cy="805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w 813"/>
                <a:gd name="T21" fmla="*/ 0 h 804"/>
                <a:gd name="T22" fmla="*/ 813 w 813"/>
                <a:gd name="T23" fmla="*/ 80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0249" name="Freeform 9"/>
            <p:cNvSpPr>
              <a:spLocks noChangeArrowheads="1"/>
            </p:cNvSpPr>
            <p:nvPr/>
          </p:nvSpPr>
          <p:spPr bwMode="auto">
            <a:xfrm>
              <a:off x="0" y="1545"/>
              <a:ext cx="761" cy="106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w 759"/>
                <a:gd name="T19" fmla="*/ 0 h 107"/>
                <a:gd name="T20" fmla="*/ 759 w 759"/>
                <a:gd name="T2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0250" name="Freeform 10"/>
            <p:cNvSpPr>
              <a:spLocks noChangeArrowheads="1"/>
            </p:cNvSpPr>
            <p:nvPr/>
          </p:nvSpPr>
          <p:spPr bwMode="auto">
            <a:xfrm>
              <a:off x="2314" y="3431"/>
              <a:ext cx="3181" cy="744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w 3169"/>
                <a:gd name="T71" fmla="*/ 0 h 743"/>
                <a:gd name="T72" fmla="*/ 3169 w 3169"/>
                <a:gd name="T73" fmla="*/ 743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T70" t="T71" r="T72" b="T73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192" y="127"/>
              <a:ext cx="0" cy="0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204" y="131"/>
              <a:ext cx="0" cy="0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0253" name="Freeform 13"/>
            <p:cNvSpPr>
              <a:spLocks noChangeArrowheads="1"/>
            </p:cNvSpPr>
            <p:nvPr/>
          </p:nvSpPr>
          <p:spPr bwMode="auto">
            <a:xfrm>
              <a:off x="0" y="4032"/>
              <a:ext cx="5759" cy="287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471800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0254" name="Freeform 14"/>
            <p:cNvSpPr>
              <a:spLocks noChangeArrowheads="1"/>
            </p:cNvSpPr>
            <p:nvPr/>
          </p:nvSpPr>
          <p:spPr bwMode="auto">
            <a:xfrm>
              <a:off x="0" y="4032"/>
              <a:ext cx="5759" cy="335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471800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0255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5759" cy="287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69350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0256" name="Freeform 16"/>
            <p:cNvSpPr>
              <a:spLocks noChangeArrowheads="1"/>
            </p:cNvSpPr>
            <p:nvPr/>
          </p:nvSpPr>
          <p:spPr bwMode="auto">
            <a:xfrm>
              <a:off x="509" y="229"/>
              <a:ext cx="3187" cy="2023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w 3188"/>
                <a:gd name="T123" fmla="*/ 0 h 2024"/>
                <a:gd name="T124" fmla="*/ 3188 w 3188"/>
                <a:gd name="T125" fmla="*/ 2024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T122" t="T123" r="T124" b="T125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0257" name="Freeform 17"/>
            <p:cNvSpPr>
              <a:spLocks noChangeArrowheads="1"/>
            </p:cNvSpPr>
            <p:nvPr/>
          </p:nvSpPr>
          <p:spPr bwMode="auto">
            <a:xfrm>
              <a:off x="1344" y="293"/>
              <a:ext cx="2143" cy="1786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w 2144"/>
                <a:gd name="T83" fmla="*/ 0 h 1787"/>
                <a:gd name="T84" fmla="*/ 2144 w 2144"/>
                <a:gd name="T85" fmla="*/ 1787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0258" name="Freeform 18"/>
            <p:cNvSpPr>
              <a:spLocks noChangeArrowheads="1"/>
            </p:cNvSpPr>
            <p:nvPr/>
          </p:nvSpPr>
          <p:spPr bwMode="auto">
            <a:xfrm>
              <a:off x="2932" y="1728"/>
              <a:ext cx="2827" cy="2365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  <a:gd name="T84" fmla="*/ 0 w 2828"/>
                <a:gd name="T85" fmla="*/ 0 h 2366"/>
                <a:gd name="T86" fmla="*/ 2828 w 2828"/>
                <a:gd name="T87" fmla="*/ 2366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T84" t="T85" r="T86" b="T87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0259" name="Freeform 19"/>
            <p:cNvSpPr>
              <a:spLocks noChangeArrowheads="1"/>
            </p:cNvSpPr>
            <p:nvPr/>
          </p:nvSpPr>
          <p:spPr bwMode="auto">
            <a:xfrm>
              <a:off x="3160" y="1860"/>
              <a:ext cx="2161" cy="1933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w 2153"/>
                <a:gd name="T83" fmla="*/ 0 h 1930"/>
                <a:gd name="T84" fmla="*/ 2153 w 2153"/>
                <a:gd name="T85" fmla="*/ 1930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</p:grpSp>
      <p:sp>
        <p:nvSpPr>
          <p:cNvPr id="10243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44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</a:endParaRP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</a:endParaRPr>
          </a:p>
        </p:txBody>
      </p:sp>
      <p:sp>
        <p:nvSpPr>
          <p:cNvPr id="10264" name="Rectangle 2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anose="05000000000000000000" pitchFamily="2" charset="2"/>
              <a:buNone/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A7772117-09E1-4257-8A09-FCA3209DFC8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3300"/>
            </a:gs>
            <a:gs pos="100000">
              <a:srgbClr val="BB5F0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"/>
          <p:cNvGrpSpPr>
            <a:grpSpLocks/>
          </p:cNvGrpSpPr>
          <p:nvPr/>
        </p:nvGrpSpPr>
        <p:grpSpPr bwMode="auto">
          <a:xfrm>
            <a:off x="0" y="0"/>
            <a:ext cx="9142413" cy="6932613"/>
            <a:chOff x="0" y="0"/>
            <a:chExt cx="5759" cy="4367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0" y="2208"/>
              <a:ext cx="2514" cy="1969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  <a:gd name="T116" fmla="*/ 0 w 2515"/>
                <a:gd name="T117" fmla="*/ 0 h 1970"/>
                <a:gd name="T118" fmla="*/ 2515 w 2515"/>
                <a:gd name="T119" fmla="*/ 197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T116" t="T117" r="T118" b="T119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3" name="Freeform 3"/>
            <p:cNvSpPr>
              <a:spLocks noChangeArrowheads="1"/>
            </p:cNvSpPr>
            <p:nvPr/>
          </p:nvSpPr>
          <p:spPr bwMode="auto">
            <a:xfrm>
              <a:off x="0" y="2496"/>
              <a:ext cx="2111" cy="1603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w 2123"/>
                <a:gd name="T85" fmla="*/ 0 h 1696"/>
                <a:gd name="T86" fmla="*/ 2123 w 2123"/>
                <a:gd name="T87" fmla="*/ 169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T84" t="T85" r="T86" b="T87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4" name="Freeform 4"/>
            <p:cNvSpPr>
              <a:spLocks noChangeArrowheads="1"/>
            </p:cNvSpPr>
            <p:nvPr/>
          </p:nvSpPr>
          <p:spPr bwMode="auto">
            <a:xfrm>
              <a:off x="2092" y="3233"/>
              <a:ext cx="3667" cy="942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w 3668"/>
                <a:gd name="T75" fmla="*/ 0 h 943"/>
                <a:gd name="T76" fmla="*/ 3668 w 3668"/>
                <a:gd name="T77" fmla="*/ 94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T74" t="T75" r="T76" b="T77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1269" name="Freeform 5"/>
            <p:cNvSpPr>
              <a:spLocks noChangeArrowheads="1"/>
            </p:cNvSpPr>
            <p:nvPr/>
          </p:nvSpPr>
          <p:spPr bwMode="auto">
            <a:xfrm>
              <a:off x="0" y="524"/>
              <a:ext cx="972" cy="1194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w 969"/>
                <a:gd name="T103" fmla="*/ 0 h 1192"/>
                <a:gd name="T104" fmla="*/ 969 w 969"/>
                <a:gd name="T105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T102" t="T103" r="T104" b="T105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1270" name="Freeform 6"/>
            <p:cNvSpPr>
              <a:spLocks noChangeArrowheads="1"/>
            </p:cNvSpPr>
            <p:nvPr/>
          </p:nvSpPr>
          <p:spPr bwMode="auto">
            <a:xfrm>
              <a:off x="3188" y="1"/>
              <a:ext cx="2569" cy="2265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w 2570"/>
                <a:gd name="T105" fmla="*/ 0 h 2266"/>
                <a:gd name="T106" fmla="*/ 2570 w 2570"/>
                <a:gd name="T107" fmla="*/ 2266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1271" name="Freeform 7"/>
            <p:cNvSpPr>
              <a:spLocks noChangeArrowheads="1"/>
            </p:cNvSpPr>
            <p:nvPr/>
          </p:nvSpPr>
          <p:spPr bwMode="auto">
            <a:xfrm>
              <a:off x="3525" y="1"/>
              <a:ext cx="2184" cy="1507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w 2176"/>
                <a:gd name="T81" fmla="*/ 0 h 1505"/>
                <a:gd name="T82" fmla="*/ 2176 w 2176"/>
                <a:gd name="T83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1272" name="Freeform 8"/>
            <p:cNvSpPr>
              <a:spLocks noChangeArrowheads="1"/>
            </p:cNvSpPr>
            <p:nvPr/>
          </p:nvSpPr>
          <p:spPr bwMode="auto">
            <a:xfrm>
              <a:off x="0" y="649"/>
              <a:ext cx="815" cy="805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w 813"/>
                <a:gd name="T21" fmla="*/ 0 h 804"/>
                <a:gd name="T22" fmla="*/ 813 w 813"/>
                <a:gd name="T23" fmla="*/ 80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1273" name="Freeform 9"/>
            <p:cNvSpPr>
              <a:spLocks noChangeArrowheads="1"/>
            </p:cNvSpPr>
            <p:nvPr/>
          </p:nvSpPr>
          <p:spPr bwMode="auto">
            <a:xfrm>
              <a:off x="0" y="1545"/>
              <a:ext cx="761" cy="106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w 759"/>
                <a:gd name="T19" fmla="*/ 0 h 107"/>
                <a:gd name="T20" fmla="*/ 759 w 759"/>
                <a:gd name="T2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1274" name="Freeform 10"/>
            <p:cNvSpPr>
              <a:spLocks noChangeArrowheads="1"/>
            </p:cNvSpPr>
            <p:nvPr/>
          </p:nvSpPr>
          <p:spPr bwMode="auto">
            <a:xfrm>
              <a:off x="2314" y="3431"/>
              <a:ext cx="3181" cy="744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w 3169"/>
                <a:gd name="T71" fmla="*/ 0 h 743"/>
                <a:gd name="T72" fmla="*/ 3169 w 3169"/>
                <a:gd name="T73" fmla="*/ 743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T70" t="T71" r="T72" b="T73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1275" name="Rectangle 11"/>
            <p:cNvSpPr>
              <a:spLocks noChangeArrowheads="1"/>
            </p:cNvSpPr>
            <p:nvPr/>
          </p:nvSpPr>
          <p:spPr bwMode="auto">
            <a:xfrm>
              <a:off x="192" y="127"/>
              <a:ext cx="0" cy="0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204" y="131"/>
              <a:ext cx="0" cy="0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1277" name="Freeform 13"/>
            <p:cNvSpPr>
              <a:spLocks noChangeArrowheads="1"/>
            </p:cNvSpPr>
            <p:nvPr/>
          </p:nvSpPr>
          <p:spPr bwMode="auto">
            <a:xfrm>
              <a:off x="0" y="4032"/>
              <a:ext cx="5759" cy="287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471800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1278" name="Freeform 14"/>
            <p:cNvSpPr>
              <a:spLocks noChangeArrowheads="1"/>
            </p:cNvSpPr>
            <p:nvPr/>
          </p:nvSpPr>
          <p:spPr bwMode="auto">
            <a:xfrm>
              <a:off x="0" y="4032"/>
              <a:ext cx="5759" cy="335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471800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1279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5759" cy="287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69350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1280" name="Freeform 16"/>
            <p:cNvSpPr>
              <a:spLocks noChangeArrowheads="1"/>
            </p:cNvSpPr>
            <p:nvPr/>
          </p:nvSpPr>
          <p:spPr bwMode="auto">
            <a:xfrm>
              <a:off x="509" y="229"/>
              <a:ext cx="3187" cy="2023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w 3188"/>
                <a:gd name="T123" fmla="*/ 0 h 2024"/>
                <a:gd name="T124" fmla="*/ 3188 w 3188"/>
                <a:gd name="T125" fmla="*/ 2024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T122" t="T123" r="T124" b="T125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1281" name="Freeform 17"/>
            <p:cNvSpPr>
              <a:spLocks noChangeArrowheads="1"/>
            </p:cNvSpPr>
            <p:nvPr/>
          </p:nvSpPr>
          <p:spPr bwMode="auto">
            <a:xfrm>
              <a:off x="1344" y="293"/>
              <a:ext cx="2143" cy="1786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w 2144"/>
                <a:gd name="T83" fmla="*/ 0 h 1787"/>
                <a:gd name="T84" fmla="*/ 2144 w 2144"/>
                <a:gd name="T85" fmla="*/ 1787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1282" name="Freeform 18"/>
            <p:cNvSpPr>
              <a:spLocks noChangeArrowheads="1"/>
            </p:cNvSpPr>
            <p:nvPr/>
          </p:nvSpPr>
          <p:spPr bwMode="auto">
            <a:xfrm>
              <a:off x="2932" y="1728"/>
              <a:ext cx="2827" cy="2365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  <a:gd name="T84" fmla="*/ 0 w 2828"/>
                <a:gd name="T85" fmla="*/ 0 h 2366"/>
                <a:gd name="T86" fmla="*/ 2828 w 2828"/>
                <a:gd name="T87" fmla="*/ 2366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T84" t="T85" r="T86" b="T87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1283" name="Freeform 19"/>
            <p:cNvSpPr>
              <a:spLocks noChangeArrowheads="1"/>
            </p:cNvSpPr>
            <p:nvPr/>
          </p:nvSpPr>
          <p:spPr bwMode="auto">
            <a:xfrm>
              <a:off x="3160" y="1860"/>
              <a:ext cx="2161" cy="1933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w 2153"/>
                <a:gd name="T83" fmla="*/ 0 h 1930"/>
                <a:gd name="T84" fmla="*/ 2153 w 2153"/>
                <a:gd name="T85" fmla="*/ 1930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</p:grpSp>
      <p:sp>
        <p:nvSpPr>
          <p:cNvPr id="11267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1268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</a:endParaRPr>
          </a:p>
        </p:txBody>
      </p:sp>
      <p:sp>
        <p:nvSpPr>
          <p:cNvPr id="11288" name="Rectangle 2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anose="05000000000000000000" pitchFamily="2" charset="2"/>
              <a:buNone/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E308F095-8BFC-4839-A0DA-1E3F285CE32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3300"/>
            </a:gs>
            <a:gs pos="100000">
              <a:srgbClr val="BB5F0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"/>
          <p:cNvGrpSpPr>
            <a:grpSpLocks/>
          </p:cNvGrpSpPr>
          <p:nvPr/>
        </p:nvGrpSpPr>
        <p:grpSpPr bwMode="auto">
          <a:xfrm>
            <a:off x="0" y="0"/>
            <a:ext cx="9142413" cy="6932613"/>
            <a:chOff x="0" y="0"/>
            <a:chExt cx="5759" cy="4367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0" y="2208"/>
              <a:ext cx="2514" cy="1969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  <a:gd name="T116" fmla="*/ 0 w 2515"/>
                <a:gd name="T117" fmla="*/ 0 h 1970"/>
                <a:gd name="T118" fmla="*/ 2515 w 2515"/>
                <a:gd name="T119" fmla="*/ 197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T116" t="T117" r="T118" b="T119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3" name="Freeform 3"/>
            <p:cNvSpPr>
              <a:spLocks noChangeArrowheads="1"/>
            </p:cNvSpPr>
            <p:nvPr/>
          </p:nvSpPr>
          <p:spPr bwMode="auto">
            <a:xfrm>
              <a:off x="0" y="2496"/>
              <a:ext cx="2111" cy="1603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w 2123"/>
                <a:gd name="T85" fmla="*/ 0 h 1696"/>
                <a:gd name="T86" fmla="*/ 2123 w 2123"/>
                <a:gd name="T87" fmla="*/ 169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T84" t="T85" r="T86" b="T87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4" name="Freeform 4"/>
            <p:cNvSpPr>
              <a:spLocks noChangeArrowheads="1"/>
            </p:cNvSpPr>
            <p:nvPr/>
          </p:nvSpPr>
          <p:spPr bwMode="auto">
            <a:xfrm>
              <a:off x="2092" y="3233"/>
              <a:ext cx="3667" cy="942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w 3668"/>
                <a:gd name="T75" fmla="*/ 0 h 943"/>
                <a:gd name="T76" fmla="*/ 3668 w 3668"/>
                <a:gd name="T77" fmla="*/ 94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T74" t="T75" r="T76" b="T77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2293" name="Freeform 5"/>
            <p:cNvSpPr>
              <a:spLocks noChangeArrowheads="1"/>
            </p:cNvSpPr>
            <p:nvPr/>
          </p:nvSpPr>
          <p:spPr bwMode="auto">
            <a:xfrm>
              <a:off x="0" y="524"/>
              <a:ext cx="972" cy="1194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w 969"/>
                <a:gd name="T103" fmla="*/ 0 h 1192"/>
                <a:gd name="T104" fmla="*/ 969 w 969"/>
                <a:gd name="T105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T102" t="T103" r="T104" b="T105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2294" name="Freeform 6"/>
            <p:cNvSpPr>
              <a:spLocks noChangeArrowheads="1"/>
            </p:cNvSpPr>
            <p:nvPr/>
          </p:nvSpPr>
          <p:spPr bwMode="auto">
            <a:xfrm>
              <a:off x="3188" y="1"/>
              <a:ext cx="2569" cy="2265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w 2570"/>
                <a:gd name="T105" fmla="*/ 0 h 2266"/>
                <a:gd name="T106" fmla="*/ 2570 w 2570"/>
                <a:gd name="T107" fmla="*/ 2266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2295" name="Freeform 7"/>
            <p:cNvSpPr>
              <a:spLocks noChangeArrowheads="1"/>
            </p:cNvSpPr>
            <p:nvPr/>
          </p:nvSpPr>
          <p:spPr bwMode="auto">
            <a:xfrm>
              <a:off x="3525" y="1"/>
              <a:ext cx="2184" cy="1507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w 2176"/>
                <a:gd name="T81" fmla="*/ 0 h 1505"/>
                <a:gd name="T82" fmla="*/ 2176 w 2176"/>
                <a:gd name="T83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2296" name="Freeform 8"/>
            <p:cNvSpPr>
              <a:spLocks noChangeArrowheads="1"/>
            </p:cNvSpPr>
            <p:nvPr/>
          </p:nvSpPr>
          <p:spPr bwMode="auto">
            <a:xfrm>
              <a:off x="0" y="649"/>
              <a:ext cx="815" cy="805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w 813"/>
                <a:gd name="T21" fmla="*/ 0 h 804"/>
                <a:gd name="T22" fmla="*/ 813 w 813"/>
                <a:gd name="T23" fmla="*/ 80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2297" name="Freeform 9"/>
            <p:cNvSpPr>
              <a:spLocks noChangeArrowheads="1"/>
            </p:cNvSpPr>
            <p:nvPr/>
          </p:nvSpPr>
          <p:spPr bwMode="auto">
            <a:xfrm>
              <a:off x="0" y="1545"/>
              <a:ext cx="761" cy="106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w 759"/>
                <a:gd name="T19" fmla="*/ 0 h 107"/>
                <a:gd name="T20" fmla="*/ 759 w 759"/>
                <a:gd name="T2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2298" name="Freeform 10"/>
            <p:cNvSpPr>
              <a:spLocks noChangeArrowheads="1"/>
            </p:cNvSpPr>
            <p:nvPr/>
          </p:nvSpPr>
          <p:spPr bwMode="auto">
            <a:xfrm>
              <a:off x="2314" y="3431"/>
              <a:ext cx="3181" cy="744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w 3169"/>
                <a:gd name="T71" fmla="*/ 0 h 743"/>
                <a:gd name="T72" fmla="*/ 3169 w 3169"/>
                <a:gd name="T73" fmla="*/ 743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T70" t="T71" r="T72" b="T73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192" y="127"/>
              <a:ext cx="0" cy="0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2300" name="Rectangle 12"/>
            <p:cNvSpPr>
              <a:spLocks noChangeArrowheads="1"/>
            </p:cNvSpPr>
            <p:nvPr/>
          </p:nvSpPr>
          <p:spPr bwMode="auto">
            <a:xfrm>
              <a:off x="204" y="131"/>
              <a:ext cx="0" cy="0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2301" name="Freeform 13"/>
            <p:cNvSpPr>
              <a:spLocks noChangeArrowheads="1"/>
            </p:cNvSpPr>
            <p:nvPr/>
          </p:nvSpPr>
          <p:spPr bwMode="auto">
            <a:xfrm>
              <a:off x="0" y="4032"/>
              <a:ext cx="5759" cy="287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471800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2302" name="Freeform 14"/>
            <p:cNvSpPr>
              <a:spLocks noChangeArrowheads="1"/>
            </p:cNvSpPr>
            <p:nvPr/>
          </p:nvSpPr>
          <p:spPr bwMode="auto">
            <a:xfrm>
              <a:off x="0" y="4032"/>
              <a:ext cx="5759" cy="335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471800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2303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5759" cy="287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69350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2304" name="Freeform 16"/>
            <p:cNvSpPr>
              <a:spLocks noChangeArrowheads="1"/>
            </p:cNvSpPr>
            <p:nvPr/>
          </p:nvSpPr>
          <p:spPr bwMode="auto">
            <a:xfrm>
              <a:off x="509" y="229"/>
              <a:ext cx="3187" cy="2023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w 3188"/>
                <a:gd name="T123" fmla="*/ 0 h 2024"/>
                <a:gd name="T124" fmla="*/ 3188 w 3188"/>
                <a:gd name="T125" fmla="*/ 2024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T122" t="T123" r="T124" b="T125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2305" name="Freeform 17"/>
            <p:cNvSpPr>
              <a:spLocks noChangeArrowheads="1"/>
            </p:cNvSpPr>
            <p:nvPr/>
          </p:nvSpPr>
          <p:spPr bwMode="auto">
            <a:xfrm>
              <a:off x="1344" y="293"/>
              <a:ext cx="2143" cy="1786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w 2144"/>
                <a:gd name="T83" fmla="*/ 0 h 1787"/>
                <a:gd name="T84" fmla="*/ 2144 w 2144"/>
                <a:gd name="T85" fmla="*/ 1787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2306" name="Freeform 18"/>
            <p:cNvSpPr>
              <a:spLocks noChangeArrowheads="1"/>
            </p:cNvSpPr>
            <p:nvPr/>
          </p:nvSpPr>
          <p:spPr bwMode="auto">
            <a:xfrm>
              <a:off x="2932" y="1728"/>
              <a:ext cx="2827" cy="2365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  <a:gd name="T84" fmla="*/ 0 w 2828"/>
                <a:gd name="T85" fmla="*/ 0 h 2366"/>
                <a:gd name="T86" fmla="*/ 2828 w 2828"/>
                <a:gd name="T87" fmla="*/ 2366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T84" t="T85" r="T86" b="T87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12307" name="Freeform 19"/>
            <p:cNvSpPr>
              <a:spLocks noChangeArrowheads="1"/>
            </p:cNvSpPr>
            <p:nvPr/>
          </p:nvSpPr>
          <p:spPr bwMode="auto">
            <a:xfrm>
              <a:off x="3160" y="1860"/>
              <a:ext cx="2161" cy="1933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w 2153"/>
                <a:gd name="T83" fmla="*/ 0 h 1930"/>
                <a:gd name="T84" fmla="*/ 2153 w 2153"/>
                <a:gd name="T85" fmla="*/ 1930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</p:grpSp>
      <p:sp>
        <p:nvSpPr>
          <p:cNvPr id="12291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2292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</a:endParaRP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</a:endParaRP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anose="05000000000000000000" pitchFamily="2" charset="2"/>
              <a:buNone/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EC3BCAE-3637-457C-B6C5-67C9316325F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3300"/>
            </a:gs>
            <a:gs pos="100000">
              <a:srgbClr val="BB5F0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0"/>
            <a:ext cx="9142413" cy="6932613"/>
            <a:chOff x="0" y="0"/>
            <a:chExt cx="5759" cy="4367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0" y="2208"/>
              <a:ext cx="2514" cy="1969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  <a:gd name="T116" fmla="*/ 0 w 2515"/>
                <a:gd name="T117" fmla="*/ 0 h 1970"/>
                <a:gd name="T118" fmla="*/ 2515 w 2515"/>
                <a:gd name="T119" fmla="*/ 197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T116" t="T117" r="T118" b="T119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3" name="Freeform 3"/>
            <p:cNvSpPr>
              <a:spLocks noChangeArrowheads="1"/>
            </p:cNvSpPr>
            <p:nvPr/>
          </p:nvSpPr>
          <p:spPr bwMode="auto">
            <a:xfrm>
              <a:off x="0" y="2496"/>
              <a:ext cx="2111" cy="1603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w 2123"/>
                <a:gd name="T85" fmla="*/ 0 h 1696"/>
                <a:gd name="T86" fmla="*/ 2123 w 2123"/>
                <a:gd name="T87" fmla="*/ 169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T84" t="T85" r="T86" b="T87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4" name="Freeform 4"/>
            <p:cNvSpPr>
              <a:spLocks noChangeArrowheads="1"/>
            </p:cNvSpPr>
            <p:nvPr/>
          </p:nvSpPr>
          <p:spPr bwMode="auto">
            <a:xfrm>
              <a:off x="2092" y="3233"/>
              <a:ext cx="3667" cy="942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w 3668"/>
                <a:gd name="T75" fmla="*/ 0 h 943"/>
                <a:gd name="T76" fmla="*/ 3668 w 3668"/>
                <a:gd name="T77" fmla="*/ 94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T74" t="T75" r="T76" b="T77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>
              <a:off x="0" y="524"/>
              <a:ext cx="972" cy="1194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w 969"/>
                <a:gd name="T103" fmla="*/ 0 h 1192"/>
                <a:gd name="T104" fmla="*/ 969 w 969"/>
                <a:gd name="T105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T102" t="T103" r="T104" b="T105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2054" name="Freeform 6"/>
            <p:cNvSpPr>
              <a:spLocks noChangeArrowheads="1"/>
            </p:cNvSpPr>
            <p:nvPr/>
          </p:nvSpPr>
          <p:spPr bwMode="auto">
            <a:xfrm>
              <a:off x="3188" y="1"/>
              <a:ext cx="2569" cy="2265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w 2570"/>
                <a:gd name="T105" fmla="*/ 0 h 2266"/>
                <a:gd name="T106" fmla="*/ 2570 w 2570"/>
                <a:gd name="T107" fmla="*/ 2266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2055" name="Freeform 7"/>
            <p:cNvSpPr>
              <a:spLocks noChangeArrowheads="1"/>
            </p:cNvSpPr>
            <p:nvPr/>
          </p:nvSpPr>
          <p:spPr bwMode="auto">
            <a:xfrm>
              <a:off x="3525" y="1"/>
              <a:ext cx="2184" cy="1507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w 2176"/>
                <a:gd name="T81" fmla="*/ 0 h 1505"/>
                <a:gd name="T82" fmla="*/ 2176 w 2176"/>
                <a:gd name="T83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2056" name="Freeform 8"/>
            <p:cNvSpPr>
              <a:spLocks noChangeArrowheads="1"/>
            </p:cNvSpPr>
            <p:nvPr/>
          </p:nvSpPr>
          <p:spPr bwMode="auto">
            <a:xfrm>
              <a:off x="0" y="649"/>
              <a:ext cx="815" cy="805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w 813"/>
                <a:gd name="T21" fmla="*/ 0 h 804"/>
                <a:gd name="T22" fmla="*/ 813 w 813"/>
                <a:gd name="T23" fmla="*/ 80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2057" name="Freeform 9"/>
            <p:cNvSpPr>
              <a:spLocks noChangeArrowheads="1"/>
            </p:cNvSpPr>
            <p:nvPr/>
          </p:nvSpPr>
          <p:spPr bwMode="auto">
            <a:xfrm>
              <a:off x="0" y="1545"/>
              <a:ext cx="761" cy="106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w 759"/>
                <a:gd name="T19" fmla="*/ 0 h 107"/>
                <a:gd name="T20" fmla="*/ 759 w 759"/>
                <a:gd name="T2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2058" name="Freeform 10"/>
            <p:cNvSpPr>
              <a:spLocks noChangeArrowheads="1"/>
            </p:cNvSpPr>
            <p:nvPr/>
          </p:nvSpPr>
          <p:spPr bwMode="auto">
            <a:xfrm>
              <a:off x="2314" y="3431"/>
              <a:ext cx="3181" cy="744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w 3169"/>
                <a:gd name="T71" fmla="*/ 0 h 743"/>
                <a:gd name="T72" fmla="*/ 3169 w 3169"/>
                <a:gd name="T73" fmla="*/ 743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T70" t="T71" r="T72" b="T73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192" y="127"/>
              <a:ext cx="0" cy="0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204" y="131"/>
              <a:ext cx="0" cy="0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2061" name="Freeform 13"/>
            <p:cNvSpPr>
              <a:spLocks noChangeArrowheads="1"/>
            </p:cNvSpPr>
            <p:nvPr/>
          </p:nvSpPr>
          <p:spPr bwMode="auto">
            <a:xfrm>
              <a:off x="0" y="4032"/>
              <a:ext cx="5759" cy="287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471800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2062" name="Freeform 14"/>
            <p:cNvSpPr>
              <a:spLocks noChangeArrowheads="1"/>
            </p:cNvSpPr>
            <p:nvPr/>
          </p:nvSpPr>
          <p:spPr bwMode="auto">
            <a:xfrm>
              <a:off x="0" y="4032"/>
              <a:ext cx="5759" cy="335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471800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2063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5759" cy="287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69350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2064" name="Freeform 16"/>
            <p:cNvSpPr>
              <a:spLocks noChangeArrowheads="1"/>
            </p:cNvSpPr>
            <p:nvPr/>
          </p:nvSpPr>
          <p:spPr bwMode="auto">
            <a:xfrm>
              <a:off x="509" y="229"/>
              <a:ext cx="3187" cy="2023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w 3188"/>
                <a:gd name="T123" fmla="*/ 0 h 2024"/>
                <a:gd name="T124" fmla="*/ 3188 w 3188"/>
                <a:gd name="T125" fmla="*/ 2024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T122" t="T123" r="T124" b="T125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2065" name="Freeform 17"/>
            <p:cNvSpPr>
              <a:spLocks noChangeArrowheads="1"/>
            </p:cNvSpPr>
            <p:nvPr/>
          </p:nvSpPr>
          <p:spPr bwMode="auto">
            <a:xfrm>
              <a:off x="1344" y="293"/>
              <a:ext cx="2143" cy="1786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w 2144"/>
                <a:gd name="T83" fmla="*/ 0 h 1787"/>
                <a:gd name="T84" fmla="*/ 2144 w 2144"/>
                <a:gd name="T85" fmla="*/ 1787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2066" name="Freeform 18"/>
            <p:cNvSpPr>
              <a:spLocks noChangeArrowheads="1"/>
            </p:cNvSpPr>
            <p:nvPr/>
          </p:nvSpPr>
          <p:spPr bwMode="auto">
            <a:xfrm>
              <a:off x="2932" y="1728"/>
              <a:ext cx="2827" cy="2365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  <a:gd name="T84" fmla="*/ 0 w 2828"/>
                <a:gd name="T85" fmla="*/ 0 h 2366"/>
                <a:gd name="T86" fmla="*/ 2828 w 2828"/>
                <a:gd name="T87" fmla="*/ 2366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T84" t="T85" r="T86" b="T87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2067" name="Freeform 19"/>
            <p:cNvSpPr>
              <a:spLocks noChangeArrowheads="1"/>
            </p:cNvSpPr>
            <p:nvPr/>
          </p:nvSpPr>
          <p:spPr bwMode="auto">
            <a:xfrm>
              <a:off x="3160" y="1860"/>
              <a:ext cx="2161" cy="1933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w 2153"/>
                <a:gd name="T83" fmla="*/ 0 h 1930"/>
                <a:gd name="T84" fmla="*/ 2153 w 2153"/>
                <a:gd name="T85" fmla="*/ 1930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</p:grpSp>
      <p:sp>
        <p:nvSpPr>
          <p:cNvPr id="2051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2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</a:endParaRPr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anose="05000000000000000000" pitchFamily="2" charset="2"/>
              <a:buNone/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564F7491-A46F-4B0D-9D6C-82AA4042330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3300"/>
            </a:gs>
            <a:gs pos="100000">
              <a:srgbClr val="BB5F0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/>
          <p:cNvGrpSpPr>
            <a:grpSpLocks/>
          </p:cNvGrpSpPr>
          <p:nvPr/>
        </p:nvGrpSpPr>
        <p:grpSpPr bwMode="auto">
          <a:xfrm>
            <a:off x="0" y="0"/>
            <a:ext cx="9142413" cy="6932613"/>
            <a:chOff x="0" y="0"/>
            <a:chExt cx="5759" cy="4367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0" y="2208"/>
              <a:ext cx="2514" cy="1969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  <a:gd name="T116" fmla="*/ 0 w 2515"/>
                <a:gd name="T117" fmla="*/ 0 h 1970"/>
                <a:gd name="T118" fmla="*/ 2515 w 2515"/>
                <a:gd name="T119" fmla="*/ 197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T116" t="T117" r="T118" b="T119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3" name="Freeform 3"/>
            <p:cNvSpPr>
              <a:spLocks noChangeArrowheads="1"/>
            </p:cNvSpPr>
            <p:nvPr/>
          </p:nvSpPr>
          <p:spPr bwMode="auto">
            <a:xfrm>
              <a:off x="0" y="2496"/>
              <a:ext cx="2111" cy="1603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w 2123"/>
                <a:gd name="T85" fmla="*/ 0 h 1696"/>
                <a:gd name="T86" fmla="*/ 2123 w 2123"/>
                <a:gd name="T87" fmla="*/ 169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T84" t="T85" r="T86" b="T87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4" name="Freeform 4"/>
            <p:cNvSpPr>
              <a:spLocks noChangeArrowheads="1"/>
            </p:cNvSpPr>
            <p:nvPr/>
          </p:nvSpPr>
          <p:spPr bwMode="auto">
            <a:xfrm>
              <a:off x="2092" y="3233"/>
              <a:ext cx="3667" cy="942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w 3668"/>
                <a:gd name="T75" fmla="*/ 0 h 943"/>
                <a:gd name="T76" fmla="*/ 3668 w 3668"/>
                <a:gd name="T77" fmla="*/ 94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T74" t="T75" r="T76" b="T77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3077" name="Freeform 5"/>
            <p:cNvSpPr>
              <a:spLocks noChangeArrowheads="1"/>
            </p:cNvSpPr>
            <p:nvPr/>
          </p:nvSpPr>
          <p:spPr bwMode="auto">
            <a:xfrm>
              <a:off x="0" y="524"/>
              <a:ext cx="972" cy="1194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w 969"/>
                <a:gd name="T103" fmla="*/ 0 h 1192"/>
                <a:gd name="T104" fmla="*/ 969 w 969"/>
                <a:gd name="T105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T102" t="T103" r="T104" b="T105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3078" name="Freeform 6"/>
            <p:cNvSpPr>
              <a:spLocks noChangeArrowheads="1"/>
            </p:cNvSpPr>
            <p:nvPr/>
          </p:nvSpPr>
          <p:spPr bwMode="auto">
            <a:xfrm>
              <a:off x="3188" y="1"/>
              <a:ext cx="2569" cy="2265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w 2570"/>
                <a:gd name="T105" fmla="*/ 0 h 2266"/>
                <a:gd name="T106" fmla="*/ 2570 w 2570"/>
                <a:gd name="T107" fmla="*/ 2266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3079" name="Freeform 7"/>
            <p:cNvSpPr>
              <a:spLocks noChangeArrowheads="1"/>
            </p:cNvSpPr>
            <p:nvPr/>
          </p:nvSpPr>
          <p:spPr bwMode="auto">
            <a:xfrm>
              <a:off x="3525" y="1"/>
              <a:ext cx="2184" cy="1507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w 2176"/>
                <a:gd name="T81" fmla="*/ 0 h 1505"/>
                <a:gd name="T82" fmla="*/ 2176 w 2176"/>
                <a:gd name="T83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3080" name="Freeform 8"/>
            <p:cNvSpPr>
              <a:spLocks noChangeArrowheads="1"/>
            </p:cNvSpPr>
            <p:nvPr/>
          </p:nvSpPr>
          <p:spPr bwMode="auto">
            <a:xfrm>
              <a:off x="0" y="649"/>
              <a:ext cx="815" cy="805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w 813"/>
                <a:gd name="T21" fmla="*/ 0 h 804"/>
                <a:gd name="T22" fmla="*/ 813 w 813"/>
                <a:gd name="T23" fmla="*/ 80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3081" name="Freeform 9"/>
            <p:cNvSpPr>
              <a:spLocks noChangeArrowheads="1"/>
            </p:cNvSpPr>
            <p:nvPr/>
          </p:nvSpPr>
          <p:spPr bwMode="auto">
            <a:xfrm>
              <a:off x="0" y="1545"/>
              <a:ext cx="761" cy="106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w 759"/>
                <a:gd name="T19" fmla="*/ 0 h 107"/>
                <a:gd name="T20" fmla="*/ 759 w 759"/>
                <a:gd name="T2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3082" name="Freeform 10"/>
            <p:cNvSpPr>
              <a:spLocks noChangeArrowheads="1"/>
            </p:cNvSpPr>
            <p:nvPr/>
          </p:nvSpPr>
          <p:spPr bwMode="auto">
            <a:xfrm>
              <a:off x="2314" y="3431"/>
              <a:ext cx="3181" cy="744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w 3169"/>
                <a:gd name="T71" fmla="*/ 0 h 743"/>
                <a:gd name="T72" fmla="*/ 3169 w 3169"/>
                <a:gd name="T73" fmla="*/ 743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T70" t="T71" r="T72" b="T73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192" y="127"/>
              <a:ext cx="0" cy="0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204" y="131"/>
              <a:ext cx="0" cy="0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3085" name="Freeform 13"/>
            <p:cNvSpPr>
              <a:spLocks noChangeArrowheads="1"/>
            </p:cNvSpPr>
            <p:nvPr/>
          </p:nvSpPr>
          <p:spPr bwMode="auto">
            <a:xfrm>
              <a:off x="0" y="4032"/>
              <a:ext cx="5759" cy="287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471800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3086" name="Freeform 14"/>
            <p:cNvSpPr>
              <a:spLocks noChangeArrowheads="1"/>
            </p:cNvSpPr>
            <p:nvPr/>
          </p:nvSpPr>
          <p:spPr bwMode="auto">
            <a:xfrm>
              <a:off x="0" y="4032"/>
              <a:ext cx="5759" cy="335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471800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3087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5759" cy="287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69350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3088" name="Freeform 16"/>
            <p:cNvSpPr>
              <a:spLocks noChangeArrowheads="1"/>
            </p:cNvSpPr>
            <p:nvPr/>
          </p:nvSpPr>
          <p:spPr bwMode="auto">
            <a:xfrm>
              <a:off x="509" y="229"/>
              <a:ext cx="3187" cy="2023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w 3188"/>
                <a:gd name="T123" fmla="*/ 0 h 2024"/>
                <a:gd name="T124" fmla="*/ 3188 w 3188"/>
                <a:gd name="T125" fmla="*/ 2024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T122" t="T123" r="T124" b="T125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3089" name="Freeform 17"/>
            <p:cNvSpPr>
              <a:spLocks noChangeArrowheads="1"/>
            </p:cNvSpPr>
            <p:nvPr/>
          </p:nvSpPr>
          <p:spPr bwMode="auto">
            <a:xfrm>
              <a:off x="1344" y="293"/>
              <a:ext cx="2143" cy="1786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w 2144"/>
                <a:gd name="T83" fmla="*/ 0 h 1787"/>
                <a:gd name="T84" fmla="*/ 2144 w 2144"/>
                <a:gd name="T85" fmla="*/ 1787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3090" name="Freeform 18"/>
            <p:cNvSpPr>
              <a:spLocks noChangeArrowheads="1"/>
            </p:cNvSpPr>
            <p:nvPr/>
          </p:nvSpPr>
          <p:spPr bwMode="auto">
            <a:xfrm>
              <a:off x="2932" y="1728"/>
              <a:ext cx="2827" cy="2365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  <a:gd name="T84" fmla="*/ 0 w 2828"/>
                <a:gd name="T85" fmla="*/ 0 h 2366"/>
                <a:gd name="T86" fmla="*/ 2828 w 2828"/>
                <a:gd name="T87" fmla="*/ 2366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T84" t="T85" r="T86" b="T87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3091" name="Freeform 19"/>
            <p:cNvSpPr>
              <a:spLocks noChangeArrowheads="1"/>
            </p:cNvSpPr>
            <p:nvPr/>
          </p:nvSpPr>
          <p:spPr bwMode="auto">
            <a:xfrm>
              <a:off x="3160" y="1860"/>
              <a:ext cx="2161" cy="1933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w 2153"/>
                <a:gd name="T83" fmla="*/ 0 h 1930"/>
                <a:gd name="T84" fmla="*/ 2153 w 2153"/>
                <a:gd name="T85" fmla="*/ 1930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</p:grpSp>
      <p:sp>
        <p:nvSpPr>
          <p:cNvPr id="307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6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</a:endParaRP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</a:endParaRPr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anose="05000000000000000000" pitchFamily="2" charset="2"/>
              <a:buNone/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A083D653-8342-452E-B93B-D52B99FB98F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3300"/>
            </a:gs>
            <a:gs pos="100000">
              <a:srgbClr val="BB5F0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/>
          <p:cNvGrpSpPr>
            <a:grpSpLocks/>
          </p:cNvGrpSpPr>
          <p:nvPr/>
        </p:nvGrpSpPr>
        <p:grpSpPr bwMode="auto">
          <a:xfrm>
            <a:off x="0" y="0"/>
            <a:ext cx="9142413" cy="6932613"/>
            <a:chOff x="0" y="0"/>
            <a:chExt cx="5759" cy="4367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0" y="2208"/>
              <a:ext cx="2514" cy="1969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  <a:gd name="T116" fmla="*/ 0 w 2515"/>
                <a:gd name="T117" fmla="*/ 0 h 1970"/>
                <a:gd name="T118" fmla="*/ 2515 w 2515"/>
                <a:gd name="T119" fmla="*/ 197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T116" t="T117" r="T118" b="T119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3" name="Freeform 3"/>
            <p:cNvSpPr>
              <a:spLocks noChangeArrowheads="1"/>
            </p:cNvSpPr>
            <p:nvPr/>
          </p:nvSpPr>
          <p:spPr bwMode="auto">
            <a:xfrm>
              <a:off x="0" y="2496"/>
              <a:ext cx="2111" cy="1603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w 2123"/>
                <a:gd name="T85" fmla="*/ 0 h 1696"/>
                <a:gd name="T86" fmla="*/ 2123 w 2123"/>
                <a:gd name="T87" fmla="*/ 169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T84" t="T85" r="T86" b="T87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4" name="Freeform 4"/>
            <p:cNvSpPr>
              <a:spLocks noChangeArrowheads="1"/>
            </p:cNvSpPr>
            <p:nvPr/>
          </p:nvSpPr>
          <p:spPr bwMode="auto">
            <a:xfrm>
              <a:off x="2092" y="3233"/>
              <a:ext cx="3667" cy="942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w 3668"/>
                <a:gd name="T75" fmla="*/ 0 h 943"/>
                <a:gd name="T76" fmla="*/ 3668 w 3668"/>
                <a:gd name="T77" fmla="*/ 94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T74" t="T75" r="T76" b="T77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4101" name="Freeform 5"/>
            <p:cNvSpPr>
              <a:spLocks noChangeArrowheads="1"/>
            </p:cNvSpPr>
            <p:nvPr/>
          </p:nvSpPr>
          <p:spPr bwMode="auto">
            <a:xfrm>
              <a:off x="0" y="524"/>
              <a:ext cx="972" cy="1194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w 969"/>
                <a:gd name="T103" fmla="*/ 0 h 1192"/>
                <a:gd name="T104" fmla="*/ 969 w 969"/>
                <a:gd name="T105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T102" t="T103" r="T104" b="T105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4102" name="Freeform 6"/>
            <p:cNvSpPr>
              <a:spLocks noChangeArrowheads="1"/>
            </p:cNvSpPr>
            <p:nvPr/>
          </p:nvSpPr>
          <p:spPr bwMode="auto">
            <a:xfrm>
              <a:off x="3188" y="1"/>
              <a:ext cx="2569" cy="2265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w 2570"/>
                <a:gd name="T105" fmla="*/ 0 h 2266"/>
                <a:gd name="T106" fmla="*/ 2570 w 2570"/>
                <a:gd name="T107" fmla="*/ 2266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4103" name="Freeform 7"/>
            <p:cNvSpPr>
              <a:spLocks noChangeArrowheads="1"/>
            </p:cNvSpPr>
            <p:nvPr/>
          </p:nvSpPr>
          <p:spPr bwMode="auto">
            <a:xfrm>
              <a:off x="3525" y="1"/>
              <a:ext cx="2184" cy="1507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w 2176"/>
                <a:gd name="T81" fmla="*/ 0 h 1505"/>
                <a:gd name="T82" fmla="*/ 2176 w 2176"/>
                <a:gd name="T83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4104" name="Freeform 8"/>
            <p:cNvSpPr>
              <a:spLocks noChangeArrowheads="1"/>
            </p:cNvSpPr>
            <p:nvPr/>
          </p:nvSpPr>
          <p:spPr bwMode="auto">
            <a:xfrm>
              <a:off x="0" y="649"/>
              <a:ext cx="815" cy="805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w 813"/>
                <a:gd name="T21" fmla="*/ 0 h 804"/>
                <a:gd name="T22" fmla="*/ 813 w 813"/>
                <a:gd name="T23" fmla="*/ 80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4105" name="Freeform 9"/>
            <p:cNvSpPr>
              <a:spLocks noChangeArrowheads="1"/>
            </p:cNvSpPr>
            <p:nvPr/>
          </p:nvSpPr>
          <p:spPr bwMode="auto">
            <a:xfrm>
              <a:off x="0" y="1545"/>
              <a:ext cx="761" cy="106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w 759"/>
                <a:gd name="T19" fmla="*/ 0 h 107"/>
                <a:gd name="T20" fmla="*/ 759 w 759"/>
                <a:gd name="T2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4106" name="Freeform 10"/>
            <p:cNvSpPr>
              <a:spLocks noChangeArrowheads="1"/>
            </p:cNvSpPr>
            <p:nvPr/>
          </p:nvSpPr>
          <p:spPr bwMode="auto">
            <a:xfrm>
              <a:off x="2314" y="3431"/>
              <a:ext cx="3181" cy="744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w 3169"/>
                <a:gd name="T71" fmla="*/ 0 h 743"/>
                <a:gd name="T72" fmla="*/ 3169 w 3169"/>
                <a:gd name="T73" fmla="*/ 743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T70" t="T71" r="T72" b="T73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192" y="127"/>
              <a:ext cx="0" cy="0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04" y="131"/>
              <a:ext cx="0" cy="0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4109" name="Freeform 13"/>
            <p:cNvSpPr>
              <a:spLocks noChangeArrowheads="1"/>
            </p:cNvSpPr>
            <p:nvPr/>
          </p:nvSpPr>
          <p:spPr bwMode="auto">
            <a:xfrm>
              <a:off x="0" y="4032"/>
              <a:ext cx="5759" cy="287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471800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4110" name="Freeform 14"/>
            <p:cNvSpPr>
              <a:spLocks noChangeArrowheads="1"/>
            </p:cNvSpPr>
            <p:nvPr/>
          </p:nvSpPr>
          <p:spPr bwMode="auto">
            <a:xfrm>
              <a:off x="0" y="4032"/>
              <a:ext cx="5759" cy="335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471800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4111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5759" cy="287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69350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4112" name="Freeform 16"/>
            <p:cNvSpPr>
              <a:spLocks noChangeArrowheads="1"/>
            </p:cNvSpPr>
            <p:nvPr/>
          </p:nvSpPr>
          <p:spPr bwMode="auto">
            <a:xfrm>
              <a:off x="509" y="229"/>
              <a:ext cx="3187" cy="2023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w 3188"/>
                <a:gd name="T123" fmla="*/ 0 h 2024"/>
                <a:gd name="T124" fmla="*/ 3188 w 3188"/>
                <a:gd name="T125" fmla="*/ 2024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T122" t="T123" r="T124" b="T125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4113" name="Freeform 17"/>
            <p:cNvSpPr>
              <a:spLocks noChangeArrowheads="1"/>
            </p:cNvSpPr>
            <p:nvPr/>
          </p:nvSpPr>
          <p:spPr bwMode="auto">
            <a:xfrm>
              <a:off x="1344" y="293"/>
              <a:ext cx="2143" cy="1786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w 2144"/>
                <a:gd name="T83" fmla="*/ 0 h 1787"/>
                <a:gd name="T84" fmla="*/ 2144 w 2144"/>
                <a:gd name="T85" fmla="*/ 1787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4114" name="Freeform 18"/>
            <p:cNvSpPr>
              <a:spLocks noChangeArrowheads="1"/>
            </p:cNvSpPr>
            <p:nvPr/>
          </p:nvSpPr>
          <p:spPr bwMode="auto">
            <a:xfrm>
              <a:off x="2932" y="1728"/>
              <a:ext cx="2827" cy="2365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  <a:gd name="T84" fmla="*/ 0 w 2828"/>
                <a:gd name="T85" fmla="*/ 0 h 2366"/>
                <a:gd name="T86" fmla="*/ 2828 w 2828"/>
                <a:gd name="T87" fmla="*/ 2366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T84" t="T85" r="T86" b="T87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4115" name="Freeform 19"/>
            <p:cNvSpPr>
              <a:spLocks noChangeArrowheads="1"/>
            </p:cNvSpPr>
            <p:nvPr/>
          </p:nvSpPr>
          <p:spPr bwMode="auto">
            <a:xfrm>
              <a:off x="3160" y="1860"/>
              <a:ext cx="2161" cy="1933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w 2153"/>
                <a:gd name="T83" fmla="*/ 0 h 1930"/>
                <a:gd name="T84" fmla="*/ 2153 w 2153"/>
                <a:gd name="T85" fmla="*/ 1930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</p:grpSp>
      <p:sp>
        <p:nvSpPr>
          <p:cNvPr id="4099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4100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</a:endParaRP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</a:endParaRP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anose="05000000000000000000" pitchFamily="2" charset="2"/>
              <a:buNone/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C1755635-1814-4DA6-9B3A-C92E574A01F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3300"/>
            </a:gs>
            <a:gs pos="100000">
              <a:srgbClr val="BB5F0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0" y="0"/>
            <a:ext cx="9142413" cy="6932613"/>
            <a:chOff x="0" y="0"/>
            <a:chExt cx="5759" cy="4367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0" y="2208"/>
              <a:ext cx="2514" cy="1969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  <a:gd name="T116" fmla="*/ 0 w 2515"/>
                <a:gd name="T117" fmla="*/ 0 h 1970"/>
                <a:gd name="T118" fmla="*/ 2515 w 2515"/>
                <a:gd name="T119" fmla="*/ 197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T116" t="T117" r="T118" b="T119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3" name="Freeform 3"/>
            <p:cNvSpPr>
              <a:spLocks noChangeArrowheads="1"/>
            </p:cNvSpPr>
            <p:nvPr/>
          </p:nvSpPr>
          <p:spPr bwMode="auto">
            <a:xfrm>
              <a:off x="0" y="2496"/>
              <a:ext cx="2111" cy="1603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w 2123"/>
                <a:gd name="T85" fmla="*/ 0 h 1696"/>
                <a:gd name="T86" fmla="*/ 2123 w 2123"/>
                <a:gd name="T87" fmla="*/ 169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T84" t="T85" r="T86" b="T87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4" name="Freeform 4"/>
            <p:cNvSpPr>
              <a:spLocks noChangeArrowheads="1"/>
            </p:cNvSpPr>
            <p:nvPr/>
          </p:nvSpPr>
          <p:spPr bwMode="auto">
            <a:xfrm>
              <a:off x="2092" y="3233"/>
              <a:ext cx="3667" cy="942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w 3668"/>
                <a:gd name="T75" fmla="*/ 0 h 943"/>
                <a:gd name="T76" fmla="*/ 3668 w 3668"/>
                <a:gd name="T77" fmla="*/ 94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T74" t="T75" r="T76" b="T77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5125" name="Freeform 5"/>
            <p:cNvSpPr>
              <a:spLocks noChangeArrowheads="1"/>
            </p:cNvSpPr>
            <p:nvPr/>
          </p:nvSpPr>
          <p:spPr bwMode="auto">
            <a:xfrm>
              <a:off x="0" y="524"/>
              <a:ext cx="972" cy="1194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w 969"/>
                <a:gd name="T103" fmla="*/ 0 h 1192"/>
                <a:gd name="T104" fmla="*/ 969 w 969"/>
                <a:gd name="T105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T102" t="T103" r="T104" b="T105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5126" name="Freeform 6"/>
            <p:cNvSpPr>
              <a:spLocks noChangeArrowheads="1"/>
            </p:cNvSpPr>
            <p:nvPr/>
          </p:nvSpPr>
          <p:spPr bwMode="auto">
            <a:xfrm>
              <a:off x="3188" y="1"/>
              <a:ext cx="2569" cy="2265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w 2570"/>
                <a:gd name="T105" fmla="*/ 0 h 2266"/>
                <a:gd name="T106" fmla="*/ 2570 w 2570"/>
                <a:gd name="T107" fmla="*/ 2266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5127" name="Freeform 7"/>
            <p:cNvSpPr>
              <a:spLocks noChangeArrowheads="1"/>
            </p:cNvSpPr>
            <p:nvPr/>
          </p:nvSpPr>
          <p:spPr bwMode="auto">
            <a:xfrm>
              <a:off x="3525" y="1"/>
              <a:ext cx="2184" cy="1507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w 2176"/>
                <a:gd name="T81" fmla="*/ 0 h 1505"/>
                <a:gd name="T82" fmla="*/ 2176 w 2176"/>
                <a:gd name="T83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5128" name="Freeform 8"/>
            <p:cNvSpPr>
              <a:spLocks noChangeArrowheads="1"/>
            </p:cNvSpPr>
            <p:nvPr/>
          </p:nvSpPr>
          <p:spPr bwMode="auto">
            <a:xfrm>
              <a:off x="0" y="649"/>
              <a:ext cx="815" cy="805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w 813"/>
                <a:gd name="T21" fmla="*/ 0 h 804"/>
                <a:gd name="T22" fmla="*/ 813 w 813"/>
                <a:gd name="T23" fmla="*/ 80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5129" name="Freeform 9"/>
            <p:cNvSpPr>
              <a:spLocks noChangeArrowheads="1"/>
            </p:cNvSpPr>
            <p:nvPr/>
          </p:nvSpPr>
          <p:spPr bwMode="auto">
            <a:xfrm>
              <a:off x="0" y="1545"/>
              <a:ext cx="761" cy="106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w 759"/>
                <a:gd name="T19" fmla="*/ 0 h 107"/>
                <a:gd name="T20" fmla="*/ 759 w 759"/>
                <a:gd name="T2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5130" name="Freeform 10"/>
            <p:cNvSpPr>
              <a:spLocks noChangeArrowheads="1"/>
            </p:cNvSpPr>
            <p:nvPr/>
          </p:nvSpPr>
          <p:spPr bwMode="auto">
            <a:xfrm>
              <a:off x="2314" y="3431"/>
              <a:ext cx="3181" cy="744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w 3169"/>
                <a:gd name="T71" fmla="*/ 0 h 743"/>
                <a:gd name="T72" fmla="*/ 3169 w 3169"/>
                <a:gd name="T73" fmla="*/ 743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T70" t="T71" r="T72" b="T73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192" y="127"/>
              <a:ext cx="0" cy="0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204" y="131"/>
              <a:ext cx="0" cy="0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5133" name="Freeform 13"/>
            <p:cNvSpPr>
              <a:spLocks noChangeArrowheads="1"/>
            </p:cNvSpPr>
            <p:nvPr/>
          </p:nvSpPr>
          <p:spPr bwMode="auto">
            <a:xfrm>
              <a:off x="0" y="4032"/>
              <a:ext cx="5759" cy="287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471800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5134" name="Freeform 14"/>
            <p:cNvSpPr>
              <a:spLocks noChangeArrowheads="1"/>
            </p:cNvSpPr>
            <p:nvPr/>
          </p:nvSpPr>
          <p:spPr bwMode="auto">
            <a:xfrm>
              <a:off x="0" y="4032"/>
              <a:ext cx="5759" cy="335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471800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5135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5759" cy="287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69350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5136" name="Freeform 16"/>
            <p:cNvSpPr>
              <a:spLocks noChangeArrowheads="1"/>
            </p:cNvSpPr>
            <p:nvPr/>
          </p:nvSpPr>
          <p:spPr bwMode="auto">
            <a:xfrm>
              <a:off x="509" y="229"/>
              <a:ext cx="3187" cy="2023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w 3188"/>
                <a:gd name="T123" fmla="*/ 0 h 2024"/>
                <a:gd name="T124" fmla="*/ 3188 w 3188"/>
                <a:gd name="T125" fmla="*/ 2024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T122" t="T123" r="T124" b="T125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5137" name="Freeform 17"/>
            <p:cNvSpPr>
              <a:spLocks noChangeArrowheads="1"/>
            </p:cNvSpPr>
            <p:nvPr/>
          </p:nvSpPr>
          <p:spPr bwMode="auto">
            <a:xfrm>
              <a:off x="1344" y="293"/>
              <a:ext cx="2143" cy="1786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w 2144"/>
                <a:gd name="T83" fmla="*/ 0 h 1787"/>
                <a:gd name="T84" fmla="*/ 2144 w 2144"/>
                <a:gd name="T85" fmla="*/ 1787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5138" name="Freeform 18"/>
            <p:cNvSpPr>
              <a:spLocks noChangeArrowheads="1"/>
            </p:cNvSpPr>
            <p:nvPr/>
          </p:nvSpPr>
          <p:spPr bwMode="auto">
            <a:xfrm>
              <a:off x="2932" y="1728"/>
              <a:ext cx="2827" cy="2365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  <a:gd name="T84" fmla="*/ 0 w 2828"/>
                <a:gd name="T85" fmla="*/ 0 h 2366"/>
                <a:gd name="T86" fmla="*/ 2828 w 2828"/>
                <a:gd name="T87" fmla="*/ 2366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T84" t="T85" r="T86" b="T87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5139" name="Freeform 19"/>
            <p:cNvSpPr>
              <a:spLocks noChangeArrowheads="1"/>
            </p:cNvSpPr>
            <p:nvPr/>
          </p:nvSpPr>
          <p:spPr bwMode="auto">
            <a:xfrm>
              <a:off x="3160" y="1860"/>
              <a:ext cx="2161" cy="1933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w 2153"/>
                <a:gd name="T83" fmla="*/ 0 h 1930"/>
                <a:gd name="T84" fmla="*/ 2153 w 2153"/>
                <a:gd name="T85" fmla="*/ 1930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</p:grpSp>
      <p:sp>
        <p:nvSpPr>
          <p:cNvPr id="5123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5124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</a:endParaRPr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anose="05000000000000000000" pitchFamily="2" charset="2"/>
              <a:buNone/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DB6557DE-93D8-408B-ABE6-577239A5516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3300"/>
            </a:gs>
            <a:gs pos="100000">
              <a:srgbClr val="BB5F0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/>
          <p:cNvGrpSpPr>
            <a:grpSpLocks/>
          </p:cNvGrpSpPr>
          <p:nvPr/>
        </p:nvGrpSpPr>
        <p:grpSpPr bwMode="auto">
          <a:xfrm>
            <a:off x="0" y="0"/>
            <a:ext cx="9142413" cy="6932613"/>
            <a:chOff x="0" y="0"/>
            <a:chExt cx="5759" cy="4367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0" y="2208"/>
              <a:ext cx="2514" cy="1969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  <a:gd name="T116" fmla="*/ 0 w 2515"/>
                <a:gd name="T117" fmla="*/ 0 h 1970"/>
                <a:gd name="T118" fmla="*/ 2515 w 2515"/>
                <a:gd name="T119" fmla="*/ 197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T116" t="T117" r="T118" b="T119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3" name="Freeform 3"/>
            <p:cNvSpPr>
              <a:spLocks noChangeArrowheads="1"/>
            </p:cNvSpPr>
            <p:nvPr/>
          </p:nvSpPr>
          <p:spPr bwMode="auto">
            <a:xfrm>
              <a:off x="0" y="2496"/>
              <a:ext cx="2111" cy="1603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w 2123"/>
                <a:gd name="T85" fmla="*/ 0 h 1696"/>
                <a:gd name="T86" fmla="*/ 2123 w 2123"/>
                <a:gd name="T87" fmla="*/ 169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T84" t="T85" r="T86" b="T87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4" name="Freeform 4"/>
            <p:cNvSpPr>
              <a:spLocks noChangeArrowheads="1"/>
            </p:cNvSpPr>
            <p:nvPr/>
          </p:nvSpPr>
          <p:spPr bwMode="auto">
            <a:xfrm>
              <a:off x="2092" y="3233"/>
              <a:ext cx="3667" cy="942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w 3668"/>
                <a:gd name="T75" fmla="*/ 0 h 943"/>
                <a:gd name="T76" fmla="*/ 3668 w 3668"/>
                <a:gd name="T77" fmla="*/ 94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T74" t="T75" r="T76" b="T77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6149" name="Freeform 5"/>
            <p:cNvSpPr>
              <a:spLocks noChangeArrowheads="1"/>
            </p:cNvSpPr>
            <p:nvPr/>
          </p:nvSpPr>
          <p:spPr bwMode="auto">
            <a:xfrm>
              <a:off x="0" y="524"/>
              <a:ext cx="972" cy="1194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w 969"/>
                <a:gd name="T103" fmla="*/ 0 h 1192"/>
                <a:gd name="T104" fmla="*/ 969 w 969"/>
                <a:gd name="T105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T102" t="T103" r="T104" b="T105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6150" name="Freeform 6"/>
            <p:cNvSpPr>
              <a:spLocks noChangeArrowheads="1"/>
            </p:cNvSpPr>
            <p:nvPr/>
          </p:nvSpPr>
          <p:spPr bwMode="auto">
            <a:xfrm>
              <a:off x="3188" y="1"/>
              <a:ext cx="2569" cy="2265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w 2570"/>
                <a:gd name="T105" fmla="*/ 0 h 2266"/>
                <a:gd name="T106" fmla="*/ 2570 w 2570"/>
                <a:gd name="T107" fmla="*/ 2266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6151" name="Freeform 7"/>
            <p:cNvSpPr>
              <a:spLocks noChangeArrowheads="1"/>
            </p:cNvSpPr>
            <p:nvPr/>
          </p:nvSpPr>
          <p:spPr bwMode="auto">
            <a:xfrm>
              <a:off x="3525" y="1"/>
              <a:ext cx="2184" cy="1507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w 2176"/>
                <a:gd name="T81" fmla="*/ 0 h 1505"/>
                <a:gd name="T82" fmla="*/ 2176 w 2176"/>
                <a:gd name="T83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6152" name="Freeform 8"/>
            <p:cNvSpPr>
              <a:spLocks noChangeArrowheads="1"/>
            </p:cNvSpPr>
            <p:nvPr/>
          </p:nvSpPr>
          <p:spPr bwMode="auto">
            <a:xfrm>
              <a:off x="0" y="649"/>
              <a:ext cx="815" cy="805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w 813"/>
                <a:gd name="T21" fmla="*/ 0 h 804"/>
                <a:gd name="T22" fmla="*/ 813 w 813"/>
                <a:gd name="T23" fmla="*/ 80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6153" name="Freeform 9"/>
            <p:cNvSpPr>
              <a:spLocks noChangeArrowheads="1"/>
            </p:cNvSpPr>
            <p:nvPr/>
          </p:nvSpPr>
          <p:spPr bwMode="auto">
            <a:xfrm>
              <a:off x="0" y="1545"/>
              <a:ext cx="761" cy="106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w 759"/>
                <a:gd name="T19" fmla="*/ 0 h 107"/>
                <a:gd name="T20" fmla="*/ 759 w 759"/>
                <a:gd name="T2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6154" name="Freeform 10"/>
            <p:cNvSpPr>
              <a:spLocks noChangeArrowheads="1"/>
            </p:cNvSpPr>
            <p:nvPr/>
          </p:nvSpPr>
          <p:spPr bwMode="auto">
            <a:xfrm>
              <a:off x="2314" y="3431"/>
              <a:ext cx="3181" cy="744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w 3169"/>
                <a:gd name="T71" fmla="*/ 0 h 743"/>
                <a:gd name="T72" fmla="*/ 3169 w 3169"/>
                <a:gd name="T73" fmla="*/ 743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T70" t="T71" r="T72" b="T73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/>
          </p:nvSpPr>
          <p:spPr bwMode="auto">
            <a:xfrm>
              <a:off x="192" y="127"/>
              <a:ext cx="0" cy="0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204" y="131"/>
              <a:ext cx="0" cy="0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6157" name="Freeform 13"/>
            <p:cNvSpPr>
              <a:spLocks noChangeArrowheads="1"/>
            </p:cNvSpPr>
            <p:nvPr/>
          </p:nvSpPr>
          <p:spPr bwMode="auto">
            <a:xfrm>
              <a:off x="0" y="4032"/>
              <a:ext cx="5759" cy="287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471800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6158" name="Freeform 14"/>
            <p:cNvSpPr>
              <a:spLocks noChangeArrowheads="1"/>
            </p:cNvSpPr>
            <p:nvPr/>
          </p:nvSpPr>
          <p:spPr bwMode="auto">
            <a:xfrm>
              <a:off x="0" y="4032"/>
              <a:ext cx="5759" cy="335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471800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6159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5759" cy="287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69350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6160" name="Freeform 16"/>
            <p:cNvSpPr>
              <a:spLocks noChangeArrowheads="1"/>
            </p:cNvSpPr>
            <p:nvPr/>
          </p:nvSpPr>
          <p:spPr bwMode="auto">
            <a:xfrm>
              <a:off x="509" y="229"/>
              <a:ext cx="3187" cy="2023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w 3188"/>
                <a:gd name="T123" fmla="*/ 0 h 2024"/>
                <a:gd name="T124" fmla="*/ 3188 w 3188"/>
                <a:gd name="T125" fmla="*/ 2024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T122" t="T123" r="T124" b="T125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6161" name="Freeform 17"/>
            <p:cNvSpPr>
              <a:spLocks noChangeArrowheads="1"/>
            </p:cNvSpPr>
            <p:nvPr/>
          </p:nvSpPr>
          <p:spPr bwMode="auto">
            <a:xfrm>
              <a:off x="1344" y="293"/>
              <a:ext cx="2143" cy="1786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w 2144"/>
                <a:gd name="T83" fmla="*/ 0 h 1787"/>
                <a:gd name="T84" fmla="*/ 2144 w 2144"/>
                <a:gd name="T85" fmla="*/ 1787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6162" name="Freeform 18"/>
            <p:cNvSpPr>
              <a:spLocks noChangeArrowheads="1"/>
            </p:cNvSpPr>
            <p:nvPr/>
          </p:nvSpPr>
          <p:spPr bwMode="auto">
            <a:xfrm>
              <a:off x="2932" y="1728"/>
              <a:ext cx="2827" cy="2365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  <a:gd name="T84" fmla="*/ 0 w 2828"/>
                <a:gd name="T85" fmla="*/ 0 h 2366"/>
                <a:gd name="T86" fmla="*/ 2828 w 2828"/>
                <a:gd name="T87" fmla="*/ 2366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T84" t="T85" r="T86" b="T87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6163" name="Freeform 19"/>
            <p:cNvSpPr>
              <a:spLocks noChangeArrowheads="1"/>
            </p:cNvSpPr>
            <p:nvPr/>
          </p:nvSpPr>
          <p:spPr bwMode="auto">
            <a:xfrm>
              <a:off x="3160" y="1860"/>
              <a:ext cx="2161" cy="1933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w 2153"/>
                <a:gd name="T83" fmla="*/ 0 h 1930"/>
                <a:gd name="T84" fmla="*/ 2153 w 2153"/>
                <a:gd name="T85" fmla="*/ 1930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</p:grpSp>
      <p:sp>
        <p:nvSpPr>
          <p:cNvPr id="6147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6148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</a:endParaRPr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anose="05000000000000000000" pitchFamily="2" charset="2"/>
              <a:buNone/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000118E6-A06F-4ADB-ACE3-CE32DBCDCA3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3300"/>
            </a:gs>
            <a:gs pos="100000">
              <a:srgbClr val="BB5F0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0" y="0"/>
            <a:ext cx="9142413" cy="6932613"/>
            <a:chOff x="0" y="0"/>
            <a:chExt cx="5759" cy="4367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0" y="2208"/>
              <a:ext cx="2514" cy="1969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  <a:gd name="T116" fmla="*/ 0 w 2515"/>
                <a:gd name="T117" fmla="*/ 0 h 1970"/>
                <a:gd name="T118" fmla="*/ 2515 w 2515"/>
                <a:gd name="T119" fmla="*/ 197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T116" t="T117" r="T118" b="T119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3" name="Freeform 3"/>
            <p:cNvSpPr>
              <a:spLocks noChangeArrowheads="1"/>
            </p:cNvSpPr>
            <p:nvPr/>
          </p:nvSpPr>
          <p:spPr bwMode="auto">
            <a:xfrm>
              <a:off x="0" y="2496"/>
              <a:ext cx="2111" cy="1603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w 2123"/>
                <a:gd name="T85" fmla="*/ 0 h 1696"/>
                <a:gd name="T86" fmla="*/ 2123 w 2123"/>
                <a:gd name="T87" fmla="*/ 169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T84" t="T85" r="T86" b="T87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4" name="Freeform 4"/>
            <p:cNvSpPr>
              <a:spLocks noChangeArrowheads="1"/>
            </p:cNvSpPr>
            <p:nvPr/>
          </p:nvSpPr>
          <p:spPr bwMode="auto">
            <a:xfrm>
              <a:off x="2092" y="3233"/>
              <a:ext cx="3667" cy="942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w 3668"/>
                <a:gd name="T75" fmla="*/ 0 h 943"/>
                <a:gd name="T76" fmla="*/ 3668 w 3668"/>
                <a:gd name="T77" fmla="*/ 94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T74" t="T75" r="T76" b="T77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7173" name="Freeform 5"/>
            <p:cNvSpPr>
              <a:spLocks noChangeArrowheads="1"/>
            </p:cNvSpPr>
            <p:nvPr/>
          </p:nvSpPr>
          <p:spPr bwMode="auto">
            <a:xfrm>
              <a:off x="0" y="524"/>
              <a:ext cx="972" cy="1194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w 969"/>
                <a:gd name="T103" fmla="*/ 0 h 1192"/>
                <a:gd name="T104" fmla="*/ 969 w 969"/>
                <a:gd name="T105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T102" t="T103" r="T104" b="T105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7174" name="Freeform 6"/>
            <p:cNvSpPr>
              <a:spLocks noChangeArrowheads="1"/>
            </p:cNvSpPr>
            <p:nvPr/>
          </p:nvSpPr>
          <p:spPr bwMode="auto">
            <a:xfrm>
              <a:off x="3188" y="1"/>
              <a:ext cx="2569" cy="2265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w 2570"/>
                <a:gd name="T105" fmla="*/ 0 h 2266"/>
                <a:gd name="T106" fmla="*/ 2570 w 2570"/>
                <a:gd name="T107" fmla="*/ 2266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7175" name="Freeform 7"/>
            <p:cNvSpPr>
              <a:spLocks noChangeArrowheads="1"/>
            </p:cNvSpPr>
            <p:nvPr/>
          </p:nvSpPr>
          <p:spPr bwMode="auto">
            <a:xfrm>
              <a:off x="3525" y="1"/>
              <a:ext cx="2184" cy="1507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w 2176"/>
                <a:gd name="T81" fmla="*/ 0 h 1505"/>
                <a:gd name="T82" fmla="*/ 2176 w 2176"/>
                <a:gd name="T83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7176" name="Freeform 8"/>
            <p:cNvSpPr>
              <a:spLocks noChangeArrowheads="1"/>
            </p:cNvSpPr>
            <p:nvPr/>
          </p:nvSpPr>
          <p:spPr bwMode="auto">
            <a:xfrm>
              <a:off x="0" y="649"/>
              <a:ext cx="815" cy="805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w 813"/>
                <a:gd name="T21" fmla="*/ 0 h 804"/>
                <a:gd name="T22" fmla="*/ 813 w 813"/>
                <a:gd name="T23" fmla="*/ 80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7177" name="Freeform 9"/>
            <p:cNvSpPr>
              <a:spLocks noChangeArrowheads="1"/>
            </p:cNvSpPr>
            <p:nvPr/>
          </p:nvSpPr>
          <p:spPr bwMode="auto">
            <a:xfrm>
              <a:off x="0" y="1545"/>
              <a:ext cx="761" cy="106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w 759"/>
                <a:gd name="T19" fmla="*/ 0 h 107"/>
                <a:gd name="T20" fmla="*/ 759 w 759"/>
                <a:gd name="T2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7178" name="Freeform 10"/>
            <p:cNvSpPr>
              <a:spLocks noChangeArrowheads="1"/>
            </p:cNvSpPr>
            <p:nvPr/>
          </p:nvSpPr>
          <p:spPr bwMode="auto">
            <a:xfrm>
              <a:off x="2314" y="3431"/>
              <a:ext cx="3181" cy="744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w 3169"/>
                <a:gd name="T71" fmla="*/ 0 h 743"/>
                <a:gd name="T72" fmla="*/ 3169 w 3169"/>
                <a:gd name="T73" fmla="*/ 743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T70" t="T71" r="T72" b="T73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192" y="127"/>
              <a:ext cx="0" cy="0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7180" name="Rectangle 12"/>
            <p:cNvSpPr>
              <a:spLocks noChangeArrowheads="1"/>
            </p:cNvSpPr>
            <p:nvPr/>
          </p:nvSpPr>
          <p:spPr bwMode="auto">
            <a:xfrm>
              <a:off x="204" y="131"/>
              <a:ext cx="0" cy="0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7181" name="Freeform 13"/>
            <p:cNvSpPr>
              <a:spLocks noChangeArrowheads="1"/>
            </p:cNvSpPr>
            <p:nvPr/>
          </p:nvSpPr>
          <p:spPr bwMode="auto">
            <a:xfrm>
              <a:off x="0" y="4032"/>
              <a:ext cx="5759" cy="287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471800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7182" name="Freeform 14"/>
            <p:cNvSpPr>
              <a:spLocks noChangeArrowheads="1"/>
            </p:cNvSpPr>
            <p:nvPr/>
          </p:nvSpPr>
          <p:spPr bwMode="auto">
            <a:xfrm>
              <a:off x="0" y="4032"/>
              <a:ext cx="5759" cy="335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471800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7183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5759" cy="287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69350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7184" name="Freeform 16"/>
            <p:cNvSpPr>
              <a:spLocks noChangeArrowheads="1"/>
            </p:cNvSpPr>
            <p:nvPr/>
          </p:nvSpPr>
          <p:spPr bwMode="auto">
            <a:xfrm>
              <a:off x="509" y="229"/>
              <a:ext cx="3187" cy="2023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w 3188"/>
                <a:gd name="T123" fmla="*/ 0 h 2024"/>
                <a:gd name="T124" fmla="*/ 3188 w 3188"/>
                <a:gd name="T125" fmla="*/ 2024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T122" t="T123" r="T124" b="T125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7185" name="Freeform 17"/>
            <p:cNvSpPr>
              <a:spLocks noChangeArrowheads="1"/>
            </p:cNvSpPr>
            <p:nvPr/>
          </p:nvSpPr>
          <p:spPr bwMode="auto">
            <a:xfrm>
              <a:off x="1344" y="293"/>
              <a:ext cx="2143" cy="1786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w 2144"/>
                <a:gd name="T83" fmla="*/ 0 h 1787"/>
                <a:gd name="T84" fmla="*/ 2144 w 2144"/>
                <a:gd name="T85" fmla="*/ 1787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7186" name="Freeform 18"/>
            <p:cNvSpPr>
              <a:spLocks noChangeArrowheads="1"/>
            </p:cNvSpPr>
            <p:nvPr/>
          </p:nvSpPr>
          <p:spPr bwMode="auto">
            <a:xfrm>
              <a:off x="2932" y="1728"/>
              <a:ext cx="2827" cy="2365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  <a:gd name="T84" fmla="*/ 0 w 2828"/>
                <a:gd name="T85" fmla="*/ 0 h 2366"/>
                <a:gd name="T86" fmla="*/ 2828 w 2828"/>
                <a:gd name="T87" fmla="*/ 2366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T84" t="T85" r="T86" b="T87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7187" name="Freeform 19"/>
            <p:cNvSpPr>
              <a:spLocks noChangeArrowheads="1"/>
            </p:cNvSpPr>
            <p:nvPr/>
          </p:nvSpPr>
          <p:spPr bwMode="auto">
            <a:xfrm>
              <a:off x="3160" y="1860"/>
              <a:ext cx="2161" cy="1933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w 2153"/>
                <a:gd name="T83" fmla="*/ 0 h 1930"/>
                <a:gd name="T84" fmla="*/ 2153 w 2153"/>
                <a:gd name="T85" fmla="*/ 1930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</p:grpSp>
      <p:sp>
        <p:nvSpPr>
          <p:cNvPr id="7171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7172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</a:endParaRP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</a:endParaRPr>
          </a:p>
        </p:txBody>
      </p:sp>
      <p:sp>
        <p:nvSpPr>
          <p:cNvPr id="7192" name="Rectangle 2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anose="05000000000000000000" pitchFamily="2" charset="2"/>
              <a:buNone/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A168D2FB-3777-4A05-BA5D-0DCFD113C0A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3300"/>
            </a:gs>
            <a:gs pos="100000">
              <a:srgbClr val="BB5F0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"/>
          <p:cNvGrpSpPr>
            <a:grpSpLocks/>
          </p:cNvGrpSpPr>
          <p:nvPr/>
        </p:nvGrpSpPr>
        <p:grpSpPr bwMode="auto">
          <a:xfrm>
            <a:off x="0" y="0"/>
            <a:ext cx="9142413" cy="6932613"/>
            <a:chOff x="0" y="0"/>
            <a:chExt cx="5759" cy="4367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0" y="2208"/>
              <a:ext cx="2514" cy="1969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  <a:gd name="T116" fmla="*/ 0 w 2515"/>
                <a:gd name="T117" fmla="*/ 0 h 1970"/>
                <a:gd name="T118" fmla="*/ 2515 w 2515"/>
                <a:gd name="T119" fmla="*/ 197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T116" t="T117" r="T118" b="T119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3" name="Freeform 3"/>
            <p:cNvSpPr>
              <a:spLocks noChangeArrowheads="1"/>
            </p:cNvSpPr>
            <p:nvPr/>
          </p:nvSpPr>
          <p:spPr bwMode="auto">
            <a:xfrm>
              <a:off x="0" y="2496"/>
              <a:ext cx="2111" cy="1603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w 2123"/>
                <a:gd name="T85" fmla="*/ 0 h 1696"/>
                <a:gd name="T86" fmla="*/ 2123 w 2123"/>
                <a:gd name="T87" fmla="*/ 169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T84" t="T85" r="T86" b="T87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4" name="Freeform 4"/>
            <p:cNvSpPr>
              <a:spLocks noChangeArrowheads="1"/>
            </p:cNvSpPr>
            <p:nvPr/>
          </p:nvSpPr>
          <p:spPr bwMode="auto">
            <a:xfrm>
              <a:off x="2092" y="3233"/>
              <a:ext cx="3667" cy="942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w 3668"/>
                <a:gd name="T75" fmla="*/ 0 h 943"/>
                <a:gd name="T76" fmla="*/ 3668 w 3668"/>
                <a:gd name="T77" fmla="*/ 94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T74" t="T75" r="T76" b="T77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8197" name="Freeform 5"/>
            <p:cNvSpPr>
              <a:spLocks noChangeArrowheads="1"/>
            </p:cNvSpPr>
            <p:nvPr/>
          </p:nvSpPr>
          <p:spPr bwMode="auto">
            <a:xfrm>
              <a:off x="0" y="524"/>
              <a:ext cx="972" cy="1194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w 969"/>
                <a:gd name="T103" fmla="*/ 0 h 1192"/>
                <a:gd name="T104" fmla="*/ 969 w 969"/>
                <a:gd name="T105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T102" t="T103" r="T104" b="T105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8198" name="Freeform 6"/>
            <p:cNvSpPr>
              <a:spLocks noChangeArrowheads="1"/>
            </p:cNvSpPr>
            <p:nvPr/>
          </p:nvSpPr>
          <p:spPr bwMode="auto">
            <a:xfrm>
              <a:off x="3188" y="1"/>
              <a:ext cx="2569" cy="2265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w 2570"/>
                <a:gd name="T105" fmla="*/ 0 h 2266"/>
                <a:gd name="T106" fmla="*/ 2570 w 2570"/>
                <a:gd name="T107" fmla="*/ 2266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8199" name="Freeform 7"/>
            <p:cNvSpPr>
              <a:spLocks noChangeArrowheads="1"/>
            </p:cNvSpPr>
            <p:nvPr/>
          </p:nvSpPr>
          <p:spPr bwMode="auto">
            <a:xfrm>
              <a:off x="3525" y="1"/>
              <a:ext cx="2184" cy="1507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w 2176"/>
                <a:gd name="T81" fmla="*/ 0 h 1505"/>
                <a:gd name="T82" fmla="*/ 2176 w 2176"/>
                <a:gd name="T83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8200" name="Freeform 8"/>
            <p:cNvSpPr>
              <a:spLocks noChangeArrowheads="1"/>
            </p:cNvSpPr>
            <p:nvPr/>
          </p:nvSpPr>
          <p:spPr bwMode="auto">
            <a:xfrm>
              <a:off x="0" y="649"/>
              <a:ext cx="815" cy="805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w 813"/>
                <a:gd name="T21" fmla="*/ 0 h 804"/>
                <a:gd name="T22" fmla="*/ 813 w 813"/>
                <a:gd name="T23" fmla="*/ 80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8201" name="Freeform 9"/>
            <p:cNvSpPr>
              <a:spLocks noChangeArrowheads="1"/>
            </p:cNvSpPr>
            <p:nvPr/>
          </p:nvSpPr>
          <p:spPr bwMode="auto">
            <a:xfrm>
              <a:off x="0" y="1545"/>
              <a:ext cx="761" cy="106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w 759"/>
                <a:gd name="T19" fmla="*/ 0 h 107"/>
                <a:gd name="T20" fmla="*/ 759 w 759"/>
                <a:gd name="T2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8202" name="Freeform 10"/>
            <p:cNvSpPr>
              <a:spLocks noChangeArrowheads="1"/>
            </p:cNvSpPr>
            <p:nvPr/>
          </p:nvSpPr>
          <p:spPr bwMode="auto">
            <a:xfrm>
              <a:off x="2314" y="3431"/>
              <a:ext cx="3181" cy="744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w 3169"/>
                <a:gd name="T71" fmla="*/ 0 h 743"/>
                <a:gd name="T72" fmla="*/ 3169 w 3169"/>
                <a:gd name="T73" fmla="*/ 743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T70" t="T71" r="T72" b="T73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>
              <a:off x="192" y="127"/>
              <a:ext cx="0" cy="0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>
              <a:off x="204" y="131"/>
              <a:ext cx="0" cy="0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8205" name="Freeform 13"/>
            <p:cNvSpPr>
              <a:spLocks noChangeArrowheads="1"/>
            </p:cNvSpPr>
            <p:nvPr/>
          </p:nvSpPr>
          <p:spPr bwMode="auto">
            <a:xfrm>
              <a:off x="0" y="4032"/>
              <a:ext cx="5759" cy="287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471800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8206" name="Freeform 14"/>
            <p:cNvSpPr>
              <a:spLocks noChangeArrowheads="1"/>
            </p:cNvSpPr>
            <p:nvPr/>
          </p:nvSpPr>
          <p:spPr bwMode="auto">
            <a:xfrm>
              <a:off x="0" y="4032"/>
              <a:ext cx="5759" cy="335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471800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8207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5759" cy="287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69350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8208" name="Freeform 16"/>
            <p:cNvSpPr>
              <a:spLocks noChangeArrowheads="1"/>
            </p:cNvSpPr>
            <p:nvPr/>
          </p:nvSpPr>
          <p:spPr bwMode="auto">
            <a:xfrm>
              <a:off x="509" y="229"/>
              <a:ext cx="3187" cy="2023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w 3188"/>
                <a:gd name="T123" fmla="*/ 0 h 2024"/>
                <a:gd name="T124" fmla="*/ 3188 w 3188"/>
                <a:gd name="T125" fmla="*/ 2024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T122" t="T123" r="T124" b="T125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8209" name="Freeform 17"/>
            <p:cNvSpPr>
              <a:spLocks noChangeArrowheads="1"/>
            </p:cNvSpPr>
            <p:nvPr/>
          </p:nvSpPr>
          <p:spPr bwMode="auto">
            <a:xfrm>
              <a:off x="1344" y="293"/>
              <a:ext cx="2143" cy="1786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w 2144"/>
                <a:gd name="T83" fmla="*/ 0 h 1787"/>
                <a:gd name="T84" fmla="*/ 2144 w 2144"/>
                <a:gd name="T85" fmla="*/ 1787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8210" name="Freeform 18"/>
            <p:cNvSpPr>
              <a:spLocks noChangeArrowheads="1"/>
            </p:cNvSpPr>
            <p:nvPr/>
          </p:nvSpPr>
          <p:spPr bwMode="auto">
            <a:xfrm>
              <a:off x="2932" y="1728"/>
              <a:ext cx="2827" cy="2365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  <a:gd name="T84" fmla="*/ 0 w 2828"/>
                <a:gd name="T85" fmla="*/ 0 h 2366"/>
                <a:gd name="T86" fmla="*/ 2828 w 2828"/>
                <a:gd name="T87" fmla="*/ 2366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T84" t="T85" r="T86" b="T87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8211" name="Freeform 19"/>
            <p:cNvSpPr>
              <a:spLocks noChangeArrowheads="1"/>
            </p:cNvSpPr>
            <p:nvPr/>
          </p:nvSpPr>
          <p:spPr bwMode="auto">
            <a:xfrm>
              <a:off x="3160" y="1860"/>
              <a:ext cx="2161" cy="1933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w 2153"/>
                <a:gd name="T83" fmla="*/ 0 h 1930"/>
                <a:gd name="T84" fmla="*/ 2153 w 2153"/>
                <a:gd name="T85" fmla="*/ 1930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</p:grpSp>
      <p:sp>
        <p:nvSpPr>
          <p:cNvPr id="819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8196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</a:endParaRP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</a:endParaRPr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anose="05000000000000000000" pitchFamily="2" charset="2"/>
              <a:buNone/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BFC2F9DD-9A6D-4D64-AC73-811389B17AF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3300"/>
            </a:gs>
            <a:gs pos="100000">
              <a:srgbClr val="BB5F0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"/>
          <p:cNvGrpSpPr>
            <a:grpSpLocks/>
          </p:cNvGrpSpPr>
          <p:nvPr/>
        </p:nvGrpSpPr>
        <p:grpSpPr bwMode="auto">
          <a:xfrm>
            <a:off x="0" y="0"/>
            <a:ext cx="9142413" cy="6932613"/>
            <a:chOff x="0" y="0"/>
            <a:chExt cx="5759" cy="4367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0" y="2208"/>
              <a:ext cx="2514" cy="1969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  <a:gd name="T116" fmla="*/ 0 w 2515"/>
                <a:gd name="T117" fmla="*/ 0 h 1970"/>
                <a:gd name="T118" fmla="*/ 2515 w 2515"/>
                <a:gd name="T119" fmla="*/ 197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T116" t="T117" r="T118" b="T119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3" name="Freeform 3"/>
            <p:cNvSpPr>
              <a:spLocks noChangeArrowheads="1"/>
            </p:cNvSpPr>
            <p:nvPr/>
          </p:nvSpPr>
          <p:spPr bwMode="auto">
            <a:xfrm>
              <a:off x="0" y="2496"/>
              <a:ext cx="2111" cy="1603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w 2123"/>
                <a:gd name="T85" fmla="*/ 0 h 1696"/>
                <a:gd name="T86" fmla="*/ 2123 w 2123"/>
                <a:gd name="T87" fmla="*/ 169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T84" t="T85" r="T86" b="T87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4" name="Freeform 4"/>
            <p:cNvSpPr>
              <a:spLocks noChangeArrowheads="1"/>
            </p:cNvSpPr>
            <p:nvPr/>
          </p:nvSpPr>
          <p:spPr bwMode="auto">
            <a:xfrm>
              <a:off x="2092" y="3233"/>
              <a:ext cx="3667" cy="942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w 3668"/>
                <a:gd name="T75" fmla="*/ 0 h 943"/>
                <a:gd name="T76" fmla="*/ 3668 w 3668"/>
                <a:gd name="T77" fmla="*/ 94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T74" t="T75" r="T76" b="T77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9221" name="Freeform 5"/>
            <p:cNvSpPr>
              <a:spLocks noChangeArrowheads="1"/>
            </p:cNvSpPr>
            <p:nvPr/>
          </p:nvSpPr>
          <p:spPr bwMode="auto">
            <a:xfrm>
              <a:off x="0" y="524"/>
              <a:ext cx="972" cy="1194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w 969"/>
                <a:gd name="T103" fmla="*/ 0 h 1192"/>
                <a:gd name="T104" fmla="*/ 969 w 969"/>
                <a:gd name="T105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T102" t="T103" r="T104" b="T105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9222" name="Freeform 6"/>
            <p:cNvSpPr>
              <a:spLocks noChangeArrowheads="1"/>
            </p:cNvSpPr>
            <p:nvPr/>
          </p:nvSpPr>
          <p:spPr bwMode="auto">
            <a:xfrm>
              <a:off x="3188" y="1"/>
              <a:ext cx="2569" cy="2265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w 2570"/>
                <a:gd name="T105" fmla="*/ 0 h 2266"/>
                <a:gd name="T106" fmla="*/ 2570 w 2570"/>
                <a:gd name="T107" fmla="*/ 2266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9223" name="Freeform 7"/>
            <p:cNvSpPr>
              <a:spLocks noChangeArrowheads="1"/>
            </p:cNvSpPr>
            <p:nvPr/>
          </p:nvSpPr>
          <p:spPr bwMode="auto">
            <a:xfrm>
              <a:off x="3525" y="1"/>
              <a:ext cx="2184" cy="1507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w 2176"/>
                <a:gd name="T81" fmla="*/ 0 h 1505"/>
                <a:gd name="T82" fmla="*/ 2176 w 2176"/>
                <a:gd name="T83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9224" name="Freeform 8"/>
            <p:cNvSpPr>
              <a:spLocks noChangeArrowheads="1"/>
            </p:cNvSpPr>
            <p:nvPr/>
          </p:nvSpPr>
          <p:spPr bwMode="auto">
            <a:xfrm>
              <a:off x="0" y="649"/>
              <a:ext cx="815" cy="805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w 813"/>
                <a:gd name="T21" fmla="*/ 0 h 804"/>
                <a:gd name="T22" fmla="*/ 813 w 813"/>
                <a:gd name="T23" fmla="*/ 80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9225" name="Freeform 9"/>
            <p:cNvSpPr>
              <a:spLocks noChangeArrowheads="1"/>
            </p:cNvSpPr>
            <p:nvPr/>
          </p:nvSpPr>
          <p:spPr bwMode="auto">
            <a:xfrm>
              <a:off x="0" y="1545"/>
              <a:ext cx="761" cy="106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w 759"/>
                <a:gd name="T19" fmla="*/ 0 h 107"/>
                <a:gd name="T20" fmla="*/ 759 w 759"/>
                <a:gd name="T2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9226" name="Freeform 10"/>
            <p:cNvSpPr>
              <a:spLocks noChangeArrowheads="1"/>
            </p:cNvSpPr>
            <p:nvPr/>
          </p:nvSpPr>
          <p:spPr bwMode="auto">
            <a:xfrm>
              <a:off x="2314" y="3431"/>
              <a:ext cx="3181" cy="744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w 3169"/>
                <a:gd name="T71" fmla="*/ 0 h 743"/>
                <a:gd name="T72" fmla="*/ 3169 w 3169"/>
                <a:gd name="T73" fmla="*/ 743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T70" t="T71" r="T72" b="T73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192" y="127"/>
              <a:ext cx="0" cy="0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204" y="131"/>
              <a:ext cx="0" cy="0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9229" name="Freeform 13"/>
            <p:cNvSpPr>
              <a:spLocks noChangeArrowheads="1"/>
            </p:cNvSpPr>
            <p:nvPr/>
          </p:nvSpPr>
          <p:spPr bwMode="auto">
            <a:xfrm>
              <a:off x="0" y="4032"/>
              <a:ext cx="5759" cy="287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471800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9230" name="Freeform 14"/>
            <p:cNvSpPr>
              <a:spLocks noChangeArrowheads="1"/>
            </p:cNvSpPr>
            <p:nvPr/>
          </p:nvSpPr>
          <p:spPr bwMode="auto">
            <a:xfrm>
              <a:off x="0" y="4032"/>
              <a:ext cx="5759" cy="335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471800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9231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5759" cy="287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69350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9232" name="Freeform 16"/>
            <p:cNvSpPr>
              <a:spLocks noChangeArrowheads="1"/>
            </p:cNvSpPr>
            <p:nvPr/>
          </p:nvSpPr>
          <p:spPr bwMode="auto">
            <a:xfrm>
              <a:off x="509" y="229"/>
              <a:ext cx="3187" cy="2023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w 3188"/>
                <a:gd name="T123" fmla="*/ 0 h 2024"/>
                <a:gd name="T124" fmla="*/ 3188 w 3188"/>
                <a:gd name="T125" fmla="*/ 2024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T122" t="T123" r="T124" b="T125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9233" name="Freeform 17"/>
            <p:cNvSpPr>
              <a:spLocks noChangeArrowheads="1"/>
            </p:cNvSpPr>
            <p:nvPr/>
          </p:nvSpPr>
          <p:spPr bwMode="auto">
            <a:xfrm>
              <a:off x="1344" y="293"/>
              <a:ext cx="2143" cy="1786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w 2144"/>
                <a:gd name="T83" fmla="*/ 0 h 1787"/>
                <a:gd name="T84" fmla="*/ 2144 w 2144"/>
                <a:gd name="T85" fmla="*/ 1787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9234" name="Freeform 18"/>
            <p:cNvSpPr>
              <a:spLocks noChangeArrowheads="1"/>
            </p:cNvSpPr>
            <p:nvPr/>
          </p:nvSpPr>
          <p:spPr bwMode="auto">
            <a:xfrm>
              <a:off x="2932" y="1728"/>
              <a:ext cx="2827" cy="2365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  <a:gd name="T84" fmla="*/ 0 w 2828"/>
                <a:gd name="T85" fmla="*/ 0 h 2366"/>
                <a:gd name="T86" fmla="*/ 2828 w 2828"/>
                <a:gd name="T87" fmla="*/ 2366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T84" t="T85" r="T86" b="T87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  <p:sp>
          <p:nvSpPr>
            <p:cNvPr id="9235" name="Freeform 19"/>
            <p:cNvSpPr>
              <a:spLocks noChangeArrowheads="1"/>
            </p:cNvSpPr>
            <p:nvPr/>
          </p:nvSpPr>
          <p:spPr bwMode="auto">
            <a:xfrm>
              <a:off x="3160" y="1860"/>
              <a:ext cx="2161" cy="1933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w 2153"/>
                <a:gd name="T83" fmla="*/ 0 h 1930"/>
                <a:gd name="T84" fmla="*/ 2153 w 2153"/>
                <a:gd name="T85" fmla="*/ 1930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Times New Roman" pitchFamily="16" charset="0"/>
                <a:ea typeface="+mn-ea"/>
              </a:endParaRPr>
            </a:p>
          </p:txBody>
        </p:sp>
      </p:grpSp>
      <p:sp>
        <p:nvSpPr>
          <p:cNvPr id="9219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9220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</a:endParaRP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anose="05000000000000000000" pitchFamily="2" charset="2"/>
              <a:buNone/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927471B2-E9B5-480E-9232-7CCBC512AFF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1.png"/><Relationship Id="rId4" Type="http://schemas.openxmlformats.org/officeDocument/2006/relationships/image" Target="../media/image3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9.png"/><Relationship Id="rId5" Type="http://schemas.openxmlformats.org/officeDocument/2006/relationships/image" Target="../media/image8.gif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gif"/><Relationship Id="rId5" Type="http://schemas.openxmlformats.org/officeDocument/2006/relationships/image" Target="../media/image11.gif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8.gif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jpeg"/><Relationship Id="rId5" Type="http://schemas.openxmlformats.org/officeDocument/2006/relationships/image" Target="../media/image8.gif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gif"/><Relationship Id="rId5" Type="http://schemas.openxmlformats.org/officeDocument/2006/relationships/image" Target="../media/image8.gif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gif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gif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lum bright="2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28625" y="1614488"/>
            <a:ext cx="7772400" cy="460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/>
            </a:r>
            <a:br>
              <a:rPr lang="ru-RU" sz="2800" b="1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</a:br>
            <a:r>
              <a:rPr lang="ru-RU" sz="2000" b="1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/>
            </a:r>
            <a:br>
              <a:rPr lang="ru-RU" sz="2000" b="1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</a:br>
            <a:r>
              <a:rPr lang="ru-RU" sz="4000" b="1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/>
            </a:r>
            <a:br>
              <a:rPr lang="ru-RU" sz="4000" b="1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</a:br>
            <a:r>
              <a:rPr lang="ru-RU" sz="4000" b="1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/>
            </a:r>
            <a:br>
              <a:rPr lang="ru-RU" sz="4000" b="1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</a:br>
            <a:r>
              <a:rPr lang="ru-RU" sz="2800" b="1">
                <a:solidFill>
                  <a:srgbClr val="C00000"/>
                </a:solidFill>
                <a:latin typeface="Times New Roman" pitchFamily="16" charset="0"/>
                <a:ea typeface="Microsoft YaHei" charset="0"/>
              </a:rPr>
              <a:t>Автор проекта: </a:t>
            </a:r>
            <a:br>
              <a:rPr lang="ru-RU" sz="2800" b="1">
                <a:solidFill>
                  <a:srgbClr val="C00000"/>
                </a:solidFill>
                <a:latin typeface="Times New Roman" pitchFamily="16" charset="0"/>
                <a:ea typeface="Microsoft YaHei" charset="0"/>
              </a:rPr>
            </a:br>
            <a:r>
              <a:rPr lang="ru-RU" sz="2800" b="1">
                <a:solidFill>
                  <a:srgbClr val="C00000"/>
                </a:solidFill>
                <a:latin typeface="Times New Roman" pitchFamily="16" charset="0"/>
                <a:ea typeface="Microsoft YaHei" charset="0"/>
              </a:rPr>
              <a:t>Давыдов Александр, ученик 2 класса «В»</a:t>
            </a:r>
            <a:r>
              <a:rPr lang="ru-RU" sz="2800" b="1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/>
            </a:r>
            <a:br>
              <a:rPr lang="ru-RU" sz="2800" b="1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</a:br>
            <a:r>
              <a:rPr lang="ru-RU" sz="2800" b="1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/>
            </a:r>
            <a:br>
              <a:rPr lang="ru-RU" sz="2800" b="1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</a:br>
            <a:r>
              <a:rPr lang="ru-RU" sz="2800" b="1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/>
            </a:r>
            <a:br>
              <a:rPr lang="ru-RU" sz="2800" b="1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</a:br>
            <a:r>
              <a:rPr lang="ru-RU" sz="2800" b="1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/>
            </a:r>
            <a:br>
              <a:rPr lang="ru-RU" sz="2800" b="1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</a:br>
            <a:endParaRPr lang="ru-RU" sz="2800" b="1">
              <a:solidFill>
                <a:srgbClr val="FEEC9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313" y="142875"/>
            <a:ext cx="9485313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071813" y="5214938"/>
            <a:ext cx="2714625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500" b="1">
                <a:solidFill>
                  <a:srgbClr val="161616"/>
                </a:solidFill>
              </a:rPr>
              <a:t>МБОУ гимназия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500" b="1">
                <a:solidFill>
                  <a:srgbClr val="161616"/>
                </a:solidFill>
              </a:rPr>
              <a:t>г.Опочки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500" b="1">
                <a:solidFill>
                  <a:srgbClr val="161616"/>
                </a:solidFill>
              </a:rPr>
              <a:t>2013 год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429125"/>
            <a:ext cx="147161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4451350"/>
            <a:ext cx="157162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>
            <a:lum bright="2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4000500"/>
            <a:ext cx="3500438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571625"/>
            <a:ext cx="26098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9747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85813" y="0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Долгий путь проходит хлеб, прежде чем попасть к нам на стол. 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28625" y="1357313"/>
            <a:ext cx="6072188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indent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4000" b="1">
                <a:solidFill>
                  <a:srgbClr val="000000"/>
                </a:solidFill>
                <a:cs typeface="Times New Roman" panose="02020603050405020304" pitchFamily="18" charset="0"/>
              </a:rPr>
              <a:t>Чтобы зерно проросло, пахарь ухаживает за ним, поливает, а солнышко должно греть землю.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>
            <a:lum bright="2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47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85813" y="0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Долгий путь проходит хлеб, прежде чем попасть к нам на стол. 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14282" y="1346618"/>
            <a:ext cx="8786842" cy="55113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numCol="2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dirty="0">
                <a:solidFill>
                  <a:srgbClr val="161616"/>
                </a:solidFill>
                <a:latin typeface="Times New Roman" pitchFamily="16" charset="0"/>
                <a:ea typeface="Microsoft YaHei" charset="0"/>
              </a:rPr>
              <a:t>Каравай земли и неба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dirty="0">
                <a:solidFill>
                  <a:srgbClr val="161616"/>
                </a:solidFill>
                <a:latin typeface="Times New Roman" pitchFamily="16" charset="0"/>
                <a:ea typeface="Microsoft YaHei" charset="0"/>
              </a:rPr>
              <a:t>На твоём столе –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dirty="0">
                <a:solidFill>
                  <a:srgbClr val="161616"/>
                </a:solidFill>
                <a:latin typeface="Times New Roman" pitchFamily="16" charset="0"/>
                <a:ea typeface="Microsoft YaHei" charset="0"/>
              </a:rPr>
              <a:t>Ничего сильнее хлеба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dirty="0">
                <a:solidFill>
                  <a:srgbClr val="161616"/>
                </a:solidFill>
                <a:latin typeface="Times New Roman" pitchFamily="16" charset="0"/>
                <a:ea typeface="Microsoft YaHei" charset="0"/>
              </a:rPr>
              <a:t>Нету на земле.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dirty="0">
                <a:solidFill>
                  <a:srgbClr val="161616"/>
                </a:solidFill>
                <a:latin typeface="Times New Roman" pitchFamily="16" charset="0"/>
                <a:ea typeface="Microsoft YaHei" charset="0"/>
              </a:rPr>
              <a:t>В каждом маленьком кусочке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dirty="0">
                <a:solidFill>
                  <a:srgbClr val="161616"/>
                </a:solidFill>
                <a:latin typeface="Times New Roman" pitchFamily="16" charset="0"/>
                <a:ea typeface="Microsoft YaHei" charset="0"/>
              </a:rPr>
              <a:t>Хлебные поля,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dirty="0">
                <a:solidFill>
                  <a:srgbClr val="161616"/>
                </a:solidFill>
                <a:latin typeface="Times New Roman" pitchFamily="16" charset="0"/>
                <a:ea typeface="Microsoft YaHei" charset="0"/>
              </a:rPr>
              <a:t>А на каждом </a:t>
            </a:r>
            <a:r>
              <a:rPr lang="ru-RU" sz="3200" b="1" dirty="0" err="1">
                <a:solidFill>
                  <a:srgbClr val="161616"/>
                </a:solidFill>
                <a:latin typeface="Times New Roman" pitchFamily="16" charset="0"/>
                <a:ea typeface="Microsoft YaHei" charset="0"/>
              </a:rPr>
              <a:t>колосочке</a:t>
            </a:r>
            <a:endParaRPr lang="ru-RU" sz="3200" b="1" dirty="0">
              <a:solidFill>
                <a:srgbClr val="161616"/>
              </a:solidFill>
              <a:latin typeface="Times New Roman" pitchFamily="16" charset="0"/>
              <a:ea typeface="Microsoft YaHei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dirty="0">
                <a:solidFill>
                  <a:srgbClr val="161616"/>
                </a:solidFill>
                <a:latin typeface="Times New Roman" pitchFamily="16" charset="0"/>
                <a:ea typeface="Microsoft YaHei" charset="0"/>
              </a:rPr>
              <a:t>Держится земля.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dirty="0">
                <a:solidFill>
                  <a:srgbClr val="161616"/>
                </a:solidFill>
                <a:latin typeface="Times New Roman" pitchFamily="16" charset="0"/>
                <a:ea typeface="Microsoft YaHei" charset="0"/>
              </a:rPr>
              <a:t>В малом зернышке пшеницы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dirty="0">
                <a:solidFill>
                  <a:srgbClr val="161616"/>
                </a:solidFill>
                <a:latin typeface="Times New Roman" pitchFamily="16" charset="0"/>
                <a:ea typeface="Microsoft YaHei" charset="0"/>
              </a:rPr>
              <a:t>Летом и зимой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dirty="0">
                <a:solidFill>
                  <a:srgbClr val="161616"/>
                </a:solidFill>
                <a:latin typeface="Times New Roman" pitchFamily="16" charset="0"/>
                <a:ea typeface="Microsoft YaHei" charset="0"/>
              </a:rPr>
              <a:t>Сила солнышка хранится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dirty="0">
                <a:solidFill>
                  <a:srgbClr val="161616"/>
                </a:solidFill>
                <a:latin typeface="Times New Roman" pitchFamily="16" charset="0"/>
                <a:ea typeface="Microsoft YaHei" charset="0"/>
              </a:rPr>
              <a:t>И земли родной.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dirty="0">
                <a:solidFill>
                  <a:srgbClr val="161616"/>
                </a:solidFill>
                <a:latin typeface="Times New Roman" pitchFamily="16" charset="0"/>
                <a:ea typeface="Microsoft YaHei" charset="0"/>
              </a:rPr>
              <a:t>И растет под небом светлым,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dirty="0">
                <a:solidFill>
                  <a:srgbClr val="161616"/>
                </a:solidFill>
                <a:latin typeface="Times New Roman" pitchFamily="16" charset="0"/>
                <a:ea typeface="Microsoft YaHei" charset="0"/>
              </a:rPr>
              <a:t>Строен и высок,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dirty="0">
                <a:solidFill>
                  <a:srgbClr val="161616"/>
                </a:solidFill>
                <a:latin typeface="Times New Roman" pitchFamily="16" charset="0"/>
                <a:ea typeface="Microsoft YaHei" charset="0"/>
              </a:rPr>
              <a:t>Словно Родина, бессмертный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dirty="0">
                <a:solidFill>
                  <a:srgbClr val="161616"/>
                </a:solidFill>
                <a:latin typeface="Times New Roman" pitchFamily="16" charset="0"/>
                <a:ea typeface="Microsoft YaHei" charset="0"/>
              </a:rPr>
              <a:t>Хлебный колосок!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>
            <a:lum bright="2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42875" y="785813"/>
            <a:ext cx="8340725" cy="148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dirty="0">
                <a:solidFill>
                  <a:srgbClr val="4D1900"/>
                </a:solidFill>
                <a:latin typeface="Times New Roman" pitchFamily="16" charset="0"/>
                <a:ea typeface="Microsoft YaHei" charset="0"/>
              </a:rPr>
              <a:t>Когда зерно созрело, его нужно вовремя убрать.</a:t>
            </a:r>
            <a:br>
              <a:rPr lang="ru-RU" sz="4000" b="1" dirty="0">
                <a:solidFill>
                  <a:srgbClr val="4D1900"/>
                </a:solidFill>
                <a:latin typeface="Times New Roman" pitchFamily="16" charset="0"/>
                <a:ea typeface="Microsoft YaHei" charset="0"/>
              </a:rPr>
            </a:br>
            <a:r>
              <a:rPr lang="ru-RU" sz="4000" b="1" dirty="0">
                <a:solidFill>
                  <a:srgbClr val="4D1900"/>
                </a:solidFill>
                <a:latin typeface="Times New Roman" pitchFamily="16" charset="0"/>
                <a:ea typeface="Microsoft YaHei" charset="0"/>
              </a:rPr>
              <a:t>Потом зерно мелят, получают муку. А потом уже в пекарне</a:t>
            </a:r>
            <a:br>
              <a:rPr lang="ru-RU" sz="4000" b="1" dirty="0">
                <a:solidFill>
                  <a:srgbClr val="4D1900"/>
                </a:solidFill>
                <a:latin typeface="Times New Roman" pitchFamily="16" charset="0"/>
                <a:ea typeface="Microsoft YaHei" charset="0"/>
              </a:rPr>
            </a:br>
            <a:r>
              <a:rPr lang="ru-RU" sz="4000" b="1" dirty="0">
                <a:solidFill>
                  <a:srgbClr val="4D1900"/>
                </a:solidFill>
                <a:latin typeface="Times New Roman" pitchFamily="16" charset="0"/>
                <a:ea typeface="Microsoft YaHei" charset="0"/>
              </a:rPr>
              <a:t> из муки пекут хлеб</a:t>
            </a:r>
            <a:r>
              <a:rPr lang="ru-RU" sz="4000" b="1" dirty="0">
                <a:solidFill>
                  <a:srgbClr val="4D1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.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536700"/>
            <a:ext cx="400050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>
            <a:lum bright="2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4286250"/>
            <a:ext cx="157162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785938" y="300038"/>
            <a:ext cx="7715250" cy="655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cs typeface="Times New Roman" panose="02020603050405020304" pitchFamily="18" charset="0"/>
              </a:rPr>
              <a:t>Пышный, мягкий, пропеченный,</a:t>
            </a:r>
            <a:br>
              <a:rPr lang="ru-RU" altLang="ru-RU" sz="2800" b="1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000000"/>
                </a:solidFill>
                <a:cs typeface="Times New Roman" panose="02020603050405020304" pitchFamily="18" charset="0"/>
              </a:rPr>
              <a:t>Подрумяненный слегка,</a:t>
            </a:r>
            <a:br>
              <a:rPr lang="ru-RU" altLang="ru-RU" sz="2800" b="1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000000"/>
                </a:solidFill>
                <a:cs typeface="Times New Roman" panose="02020603050405020304" pitchFamily="18" charset="0"/>
              </a:rPr>
              <a:t>Хлеб с горбушкой золоченной</a:t>
            </a:r>
            <a:br>
              <a:rPr lang="ru-RU" altLang="ru-RU" sz="2800" b="1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000000"/>
                </a:solidFill>
                <a:cs typeface="Times New Roman" panose="02020603050405020304" pitchFamily="18" charset="0"/>
              </a:rPr>
              <a:t>Шел к тебе издалека.</a:t>
            </a:r>
            <a:br>
              <a:rPr lang="ru-RU" altLang="ru-RU" sz="2800" b="1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000000"/>
                </a:solidFill>
                <a:cs typeface="Times New Roman" panose="02020603050405020304" pitchFamily="18" charset="0"/>
              </a:rPr>
              <a:t>Вот он, хлебушко душистый!</a:t>
            </a:r>
            <a:br>
              <a:rPr lang="ru-RU" altLang="ru-RU" sz="2800" b="1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000000"/>
                </a:solidFill>
                <a:cs typeface="Times New Roman" panose="02020603050405020304" pitchFamily="18" charset="0"/>
              </a:rPr>
              <a:t>Вот он, теплый, золотистый!</a:t>
            </a:r>
            <a:br>
              <a:rPr lang="ru-RU" altLang="ru-RU" sz="2800" b="1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000000"/>
                </a:solidFill>
                <a:cs typeface="Times New Roman" panose="02020603050405020304" pitchFamily="18" charset="0"/>
              </a:rPr>
              <a:t>В каждый дом, на каждый стол</a:t>
            </a:r>
            <a:br>
              <a:rPr lang="ru-RU" altLang="ru-RU" sz="2800" b="1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000000"/>
                </a:solidFill>
                <a:cs typeface="Times New Roman" panose="02020603050405020304" pitchFamily="18" charset="0"/>
              </a:rPr>
              <a:t>Он пожаловал, пришел.</a:t>
            </a:r>
            <a:br>
              <a:rPr lang="ru-RU" altLang="ru-RU" sz="2800" b="1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000000"/>
                </a:solidFill>
                <a:cs typeface="Times New Roman" panose="02020603050405020304" pitchFamily="18" charset="0"/>
              </a:rPr>
              <a:t>В нем – здоровье, сила,</a:t>
            </a:r>
            <a:br>
              <a:rPr lang="ru-RU" altLang="ru-RU" sz="2800" b="1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000000"/>
                </a:solidFill>
                <a:cs typeface="Times New Roman" panose="02020603050405020304" pitchFamily="18" charset="0"/>
              </a:rPr>
              <a:t>В нем – чудесное тепло.</a:t>
            </a:r>
            <a:br>
              <a:rPr lang="ru-RU" altLang="ru-RU" sz="2800" b="1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000000"/>
                </a:solidFill>
                <a:cs typeface="Times New Roman" panose="02020603050405020304" pitchFamily="18" charset="0"/>
              </a:rPr>
              <a:t>Сколько рук его растило</a:t>
            </a:r>
            <a:br>
              <a:rPr lang="ru-RU" altLang="ru-RU" sz="2800" b="1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000000"/>
                </a:solidFill>
                <a:cs typeface="Times New Roman" panose="02020603050405020304" pitchFamily="18" charset="0"/>
              </a:rPr>
              <a:t>Охраняло, берегло.</a:t>
            </a:r>
            <a:br>
              <a:rPr lang="ru-RU" altLang="ru-RU" sz="2800" b="1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000000"/>
                </a:solidFill>
                <a:cs typeface="Times New Roman" panose="02020603050405020304" pitchFamily="18" charset="0"/>
              </a:rPr>
              <a:t>В нем земли родимой соки,</a:t>
            </a:r>
            <a:br>
              <a:rPr lang="ru-RU" altLang="ru-RU" sz="2800" b="1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000000"/>
                </a:solidFill>
                <a:cs typeface="Times New Roman" panose="02020603050405020304" pitchFamily="18" charset="0"/>
              </a:rPr>
              <a:t>Солнца свет веселый в нем</a:t>
            </a:r>
            <a:br>
              <a:rPr lang="ru-RU" altLang="ru-RU" sz="2800" b="1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000000"/>
                </a:solidFill>
                <a:cs typeface="Times New Roman" panose="02020603050405020304" pitchFamily="18" charset="0"/>
              </a:rPr>
              <a:t>Уплетай за обе щеки.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3" y="1536700"/>
            <a:ext cx="4000501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>
            <a:lum bright="2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57200" y="277813"/>
            <a:ext cx="8229600" cy="3151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Хлеб ржаной, батоны, булки</a:t>
            </a:r>
            <a:b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</a:b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Не добудешь на прогулке.</a:t>
            </a:r>
            <a:b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</a:b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Люди хлеб в полях лелеют,</a:t>
            </a:r>
            <a:b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</a:b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Сил для хлеба не жалеют.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68313" y="5672138"/>
            <a:ext cx="8351837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БЕРЕГИТЕ ХЛЕБ!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500438"/>
            <a:ext cx="300196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500438"/>
            <a:ext cx="25717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500438"/>
            <a:ext cx="28765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3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8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3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2571750"/>
            <a:ext cx="10890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2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lum bright="2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88" y="5500688"/>
            <a:ext cx="105251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285875" y="7938"/>
            <a:ext cx="7500938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indent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ru-RU" altLang="ru-RU" sz="2500" b="1">
                <a:solidFill>
                  <a:srgbClr val="161616"/>
                </a:solidFill>
                <a:cs typeface="Times New Roman" panose="02020603050405020304" pitchFamily="18" charset="0"/>
              </a:rPr>
              <a:t>Во все времена неуважение к хлебу приравнивалось к самому страшному оскорблению, какое может нанести человек. Но не все люди, к сожалению, бережно относятся к нему.</a:t>
            </a:r>
          </a:p>
          <a:p>
            <a:pPr algn="just" eaLnBrk="1" hangingPunct="1">
              <a:buClrTx/>
              <a:buFontTx/>
              <a:buNone/>
            </a:pPr>
            <a:r>
              <a:rPr lang="ru-RU" altLang="ru-RU" sz="2500" b="1">
                <a:solidFill>
                  <a:srgbClr val="161616"/>
                </a:solidFill>
                <a:cs typeface="Times New Roman" panose="02020603050405020304" pitchFamily="18" charset="0"/>
              </a:rPr>
              <a:t>А у нас нередко наблюдаешь такую картину, которая болью отзывается в сердце: брошенный хлеб, растоптанный в грязи ломоть, булочки в мусоросборнике.</a:t>
            </a:r>
          </a:p>
          <a:p>
            <a:pPr algn="just" eaLnBrk="1" hangingPunct="1">
              <a:buClrTx/>
              <a:buFontTx/>
              <a:buNone/>
            </a:pPr>
            <a:r>
              <a:rPr lang="ru-RU" altLang="ru-RU" sz="2500" b="1">
                <a:solidFill>
                  <a:srgbClr val="161616"/>
                </a:solidFill>
                <a:cs typeface="Times New Roman" panose="02020603050405020304" pitchFamily="18" charset="0"/>
              </a:rPr>
              <a:t>Это свидетельствует о безнравственности поступка.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065588"/>
            <a:ext cx="3500438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71938"/>
            <a:ext cx="344487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>
            <a:lum bright="2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-500063"/>
            <a:ext cx="8291513" cy="3138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dirty="0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/>
            </a:r>
            <a:br>
              <a:rPr lang="ru-RU" sz="4000" b="1" dirty="0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</a:b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Золотые есть слова - </a:t>
            </a:r>
            <a:b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</a:b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Хлеб - всему голова.</a:t>
            </a:r>
            <a:b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</a:b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Почему так говорят?</a:t>
            </a:r>
            <a:b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</a:b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42875" y="2000250"/>
            <a:ext cx="6429375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3200" b="1">
                <a:solidFill>
                  <a:srgbClr val="161616"/>
                </a:solidFill>
              </a:rPr>
              <a:t>Хлеб - бесценное богатство. Именно поэтому у нас нет права на пренебрежительное и легкомысленное отношение к нему.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3200" b="1">
                <a:solidFill>
                  <a:srgbClr val="161616"/>
                </a:solidFill>
              </a:rPr>
              <a:t>Так  повелось  на  родной  земле: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187450" y="5805488"/>
            <a:ext cx="12239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2571750"/>
            <a:ext cx="2767012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1089025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929188"/>
            <a:ext cx="298450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24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>
            <a:lum bright="2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00063" y="0"/>
            <a:ext cx="8001000" cy="6742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Из  года  в  год,  из  рода  в  род – веками.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Родной  наш  хлеб  и   булки  все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Согреты  человечьими  руками.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Запомните  как  дважды  два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Народной  мудрости  слова: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«Кто  хлебушком  не  дорожит,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Тот  мимо  жизни   пробежит».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И  если  каждый  из вас  не  глух,  не  слеп.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Цените   родной  народный  хлеб!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rgbClr val="FFFFFF"/>
                </a:solidFill>
                <a:latin typeface="Times New Roman" pitchFamily="16" charset="0"/>
                <a:ea typeface="Microsoft YaHei" charset="0"/>
              </a:rPr>
              <a:t> 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b="1" dirty="0">
              <a:solidFill>
                <a:srgbClr val="FFFFFF"/>
              </a:solidFill>
              <a:latin typeface="Times New Roman" pitchFamily="16" charset="0"/>
              <a:ea typeface="Microsoft YaHei" charset="0"/>
            </a:endParaRP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1187450" y="5805488"/>
            <a:ext cx="12239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0750"/>
            <a:ext cx="10890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70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71500"/>
            <a:ext cx="10890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>
            <a:lum bright="2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388" y="2292350"/>
            <a:ext cx="10064751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215063"/>
            <a:ext cx="8891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1643063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4143375"/>
            <a:ext cx="1887538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lum bright="2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52450" y="87313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Мои помощники: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9750" y="5262563"/>
            <a:ext cx="2376488" cy="146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Руководитель: </a:t>
            </a:r>
            <a:r>
              <a:rPr lang="ru-RU" b="1">
                <a:solidFill>
                  <a:srgbClr val="2A1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Павлова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>
                <a:solidFill>
                  <a:srgbClr val="2A1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Ирина Алексеевна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>
                <a:solidFill>
                  <a:srgbClr val="2A1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(учитель Александра)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433763" y="4462463"/>
            <a:ext cx="2365375" cy="146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Автор проекта: </a:t>
            </a:r>
            <a:r>
              <a:rPr lang="ru-RU" b="1">
                <a:solidFill>
                  <a:srgbClr val="2A1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Давыдов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>
                <a:solidFill>
                  <a:srgbClr val="2A1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Александр Дмитриевич (ученик 2 класса «В»)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315075" y="5497513"/>
            <a:ext cx="2374900" cy="146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Помощник проекта: </a:t>
            </a:r>
            <a:r>
              <a:rPr lang="ru-RU" b="1">
                <a:solidFill>
                  <a:srgbClr val="2A1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Давыдова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>
                <a:solidFill>
                  <a:srgbClr val="2A1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Марина Александровна (мама Александра)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1079500"/>
            <a:ext cx="2428875" cy="3238500"/>
          </a:xfrm>
          <a:prstGeom prst="rect">
            <a:avLst/>
          </a:prstGeom>
          <a:noFill/>
          <a:ln w="9360">
            <a:solidFill>
              <a:srgbClr val="3636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2176463"/>
            <a:ext cx="2547938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2114550"/>
            <a:ext cx="217328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71500"/>
            <a:ext cx="1071562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28625"/>
            <a:ext cx="984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24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36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1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lum bright="2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95288" y="5876925"/>
            <a:ext cx="820896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ts val="200"/>
              </a:spcBef>
              <a:buClrTx/>
              <a:buSzPct val="6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800">
              <a:solidFill>
                <a:srgbClr val="FEEC9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0"/>
            </a:endParaRPr>
          </a:p>
          <a:p>
            <a:pPr algn="ctr">
              <a:lnSpc>
                <a:spcPct val="80000"/>
              </a:lnSpc>
              <a:spcBef>
                <a:spcPts val="200"/>
              </a:spcBef>
              <a:buClrTx/>
              <a:buSzPct val="6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800">
              <a:solidFill>
                <a:srgbClr val="FEEC9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28625" y="5546725"/>
            <a:ext cx="8280400" cy="1312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Как из зерна получилась булка?</a:t>
            </a:r>
            <a:r>
              <a:rPr lang="ru-RU" sz="4000" b="1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/>
            </a:r>
            <a:br>
              <a:rPr lang="ru-RU" sz="4000" b="1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</a:br>
            <a:endParaRPr lang="ru-RU" sz="4000" b="1">
              <a:solidFill>
                <a:srgbClr val="FEEC9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547813"/>
            <a:ext cx="56435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139700"/>
            <a:ext cx="9369426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871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lum bright="2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57200" y="193675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РАЗНОВИДНОСТИ ХЛЕБОБУЛОЧНЫХ ИЗДЕЛИЙ: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0063" y="2000250"/>
            <a:ext cx="2173287" cy="1628775"/>
            <a:chOff x="315" y="1260"/>
            <a:chExt cx="1369" cy="1026"/>
          </a:xfrm>
        </p:grpSpPr>
        <p:pic>
          <p:nvPicPr>
            <p:cNvPr id="1640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" y="1260"/>
              <a:ext cx="1369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6405" name="Text Box 5"/>
            <p:cNvSpPr txBox="1">
              <a:spLocks noChangeArrowheads="1"/>
            </p:cNvSpPr>
            <p:nvPr/>
          </p:nvSpPr>
          <p:spPr bwMode="auto">
            <a:xfrm>
              <a:off x="315" y="1260"/>
              <a:ext cx="1369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28625" y="3500438"/>
            <a:ext cx="2447925" cy="73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152280" rIns="90000" bIns="3816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Булочки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b="1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57188" y="5562600"/>
            <a:ext cx="25685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Песочные корзиночки</a:t>
            </a:r>
            <a:r>
              <a:rPr lang="ru-RU">
                <a:solidFill>
                  <a:srgbClr val="C00000"/>
                </a:solidFill>
                <a:latin typeface="Times New Roman" pitchFamily="16" charset="0"/>
                <a:ea typeface="Microsoft YaHei" charset="0"/>
              </a:rPr>
              <a:t> 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0500"/>
            <a:ext cx="2103437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00250"/>
            <a:ext cx="2071688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3357563" y="3546475"/>
            <a:ext cx="2303462" cy="73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152280" rIns="90000" bIns="3816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Кексы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b="1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0"/>
            </a:endParaRPr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071938"/>
            <a:ext cx="18653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3492500" y="5634038"/>
            <a:ext cx="230346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Блины </a:t>
            </a:r>
          </a:p>
        </p:txBody>
      </p:sp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000250"/>
            <a:ext cx="198596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6215063" y="3500438"/>
            <a:ext cx="2303462" cy="73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152280" rIns="90000" bIns="3816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Пирожки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b="1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0"/>
            </a:endParaRPr>
          </a:p>
        </p:txBody>
      </p:sp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076700"/>
            <a:ext cx="191452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6286500" y="5272088"/>
            <a:ext cx="2374900" cy="1014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152280" rIns="90000" bIns="3816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Пончики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b="1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0"/>
            </a:endParaRPr>
          </a:p>
        </p:txBody>
      </p:sp>
      <p:pic>
        <p:nvPicPr>
          <p:cNvPr id="16400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10668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401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0"/>
            <a:ext cx="1071562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285750" y="1558925"/>
            <a:ext cx="88582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161616"/>
                </a:solidFill>
              </a:rPr>
              <a:t>В  мире  насчитывается  более 750  видов  разных хлебобулочных  изделий.</a:t>
            </a: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357188" y="5845175"/>
            <a:ext cx="79724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indent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161616"/>
                </a:solidFill>
                <a:cs typeface="Times New Roman" panose="02020603050405020304" pitchFamily="18" charset="0"/>
              </a:rPr>
              <a:t>Такое  изобилие  было  не  всегда.</a:t>
            </a:r>
          </a:p>
          <a:p>
            <a:pPr algn="just"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161616"/>
                </a:solidFill>
                <a:cs typeface="Times New Roman" panose="02020603050405020304" pitchFamily="18" charset="0"/>
              </a:rPr>
              <a:t>Хлеб имеет очень длинную историю. </a:t>
            </a:r>
          </a:p>
          <a:p>
            <a:pPr algn="just"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161616"/>
                </a:solidFill>
                <a:cs typeface="Times New Roman" panose="02020603050405020304" pitchFamily="18" charset="0"/>
              </a:rPr>
              <a:t>Он появился  на земле свыше пятнадцати тысяч лет назад</a:t>
            </a:r>
            <a:r>
              <a:rPr lang="ru-RU" altLang="ru-RU" sz="140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31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6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43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8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5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0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6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2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79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4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5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91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lum bright="2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0"/>
            <a:ext cx="45656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14313"/>
            <a:ext cx="9032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76200"/>
            <a:ext cx="11430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14313" y="1143000"/>
            <a:ext cx="5929312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161616"/>
                </a:solidFill>
              </a:rPr>
              <a:t>Жизнь наших предков в те далекие времена была нелёгкой.       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161616"/>
                </a:solidFill>
              </a:rPr>
              <a:t>В поисках пищи они обратили внимание на злаковые растения. Древние люди заметили, что брошенное в землю зерно возвращает несколько зерен.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071938" y="3286125"/>
            <a:ext cx="45005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161616"/>
                </a:solidFill>
              </a:rPr>
              <a:t>Сначала человек ел просто зерна в сыром виде, потом он попробовал растирать эти зёрна между двумя камнями и получил первую муку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14313" y="4714875"/>
            <a:ext cx="521493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161616"/>
                </a:solidFill>
              </a:rPr>
              <a:t>А когда добавил воды – получилось первое тесто. Первый хлеб имел вид жидкой каши. Солнце высушило его, и человек впервые попробовал пресную лепёшку. Когда люди научились добывать огонь, то стали поджаривать тесто.</a:t>
            </a: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000125"/>
            <a:ext cx="2357438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816475"/>
            <a:ext cx="2286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071813"/>
            <a:ext cx="31432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9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31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6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43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>
            <a:lum bright="2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928688" y="357188"/>
            <a:ext cx="7572375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indent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ru-RU" altLang="ru-RU" sz="2800" b="1">
                <a:solidFill>
                  <a:srgbClr val="161616"/>
                </a:solidFill>
                <a:cs typeface="Times New Roman" panose="02020603050405020304" pitchFamily="18" charset="0"/>
              </a:rPr>
              <a:t>Слово «ХЛЕБ» пришло к нам из Древней Греции, где он выпекался в специальных глиняных горшочках «хлибаносах». От названия этих горшков и произошло русское слово «хлеб».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928938"/>
            <a:ext cx="6786562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572125"/>
            <a:ext cx="11430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1039813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lum bright="2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57188" y="-142875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ХЛЕБ – ИСТОЧНИК ЭНЕРГИИ!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42875" y="571500"/>
            <a:ext cx="5929313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400" b="1">
                <a:solidFill>
                  <a:srgbClr val="161616"/>
                </a:solidFill>
              </a:rPr>
              <a:t>Хлеб богат клетчаткой – пищевыми волокнами. 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400" b="1">
                <a:solidFill>
                  <a:srgbClr val="161616"/>
                </a:solidFill>
              </a:rPr>
              <a:t>Клетчатка выходит из организма в неизменном виде,она не усваивается. Клетчатку называют «метлой», она выметает вместе с собой все лишнее, очищает организм. 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400" b="1">
                <a:solidFill>
                  <a:srgbClr val="161616"/>
                </a:solidFill>
              </a:rPr>
              <a:t>Пока мы жуём хлеб – клетчатка чистит зубы, к тому же, образуется химическая среда, убивающая вредные бактерии. 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357688"/>
            <a:ext cx="2500313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7688"/>
            <a:ext cx="278606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214813"/>
            <a:ext cx="264795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285875"/>
            <a:ext cx="250031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2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2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>
            <a:lum bright="2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68313" y="115888"/>
            <a:ext cx="8218487" cy="2646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0"/>
              </a:rPr>
              <a:t>КАК В ПОСЛОВИЦАХ И ПОГОВОРКАХ О ХЛЕБЕ ПОКАЗАНО ЗНАЧЕНИЕ ХЛЕБА В ЖИЗНИ ЧЕЛОВЕКА?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786313" y="4322763"/>
            <a:ext cx="3600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b="1">
                <a:solidFill>
                  <a:srgbClr val="CCCC00"/>
                </a:solidFill>
              </a:rPr>
              <a:t/>
            </a:r>
            <a:br>
              <a:rPr lang="ru-RU" altLang="ru-RU" b="1">
                <a:solidFill>
                  <a:srgbClr val="CCCC00"/>
                </a:solidFill>
              </a:rPr>
            </a:br>
            <a:r>
              <a:rPr lang="ru-RU" altLang="ru-RU" b="1">
                <a:solidFill>
                  <a:srgbClr val="CCCC00"/>
                </a:solidFill>
              </a:rPr>
              <a:t/>
            </a:r>
            <a:br>
              <a:rPr lang="ru-RU" altLang="ru-RU" b="1">
                <a:solidFill>
                  <a:srgbClr val="CCCC00"/>
                </a:solidFill>
              </a:rPr>
            </a:br>
            <a:endParaRPr lang="ru-RU" altLang="ru-RU" b="1">
              <a:solidFill>
                <a:srgbClr val="CCCC00"/>
              </a:solidFill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25"/>
            <a:ext cx="433863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614988"/>
            <a:ext cx="142875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2643188"/>
            <a:ext cx="9144000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800" b="1">
                <a:solidFill>
                  <a:srgbClr val="161616"/>
                </a:solidFill>
              </a:rPr>
              <a:t>С древних времен к хлебу относились по-особому. Его сравнивали с золотом, с солнцем и самой жизнью. Хлеб берегли. Хлебом гордились. Во многих пословицах и поговорках показано значение хлеба в жизни человека: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>
            <a:lum bright="2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786313" y="4183063"/>
            <a:ext cx="360045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b="1">
                <a:solidFill>
                  <a:srgbClr val="161616"/>
                </a:solidFill>
              </a:rPr>
              <a:t/>
            </a:r>
            <a:br>
              <a:rPr lang="ru-RU" altLang="ru-RU" b="1">
                <a:solidFill>
                  <a:srgbClr val="161616"/>
                </a:solidFill>
              </a:rPr>
            </a:br>
            <a:r>
              <a:rPr lang="ru-RU" altLang="ru-RU" b="1">
                <a:solidFill>
                  <a:srgbClr val="161616"/>
                </a:solidFill>
              </a:rPr>
              <a:t/>
            </a:r>
            <a:br>
              <a:rPr lang="ru-RU" altLang="ru-RU" b="1">
                <a:solidFill>
                  <a:srgbClr val="161616"/>
                </a:solidFill>
              </a:rPr>
            </a:br>
            <a:r>
              <a:rPr lang="ru-RU" altLang="ru-RU" b="1">
                <a:solidFill>
                  <a:srgbClr val="CCCC00"/>
                </a:solidFill>
              </a:rPr>
              <a:t/>
            </a:r>
            <a:br>
              <a:rPr lang="ru-RU" altLang="ru-RU" b="1">
                <a:solidFill>
                  <a:srgbClr val="CCCC00"/>
                </a:solidFill>
              </a:rPr>
            </a:br>
            <a:endParaRPr lang="ru-RU" altLang="ru-RU" b="1">
              <a:solidFill>
                <a:srgbClr val="CCCC00"/>
              </a:solidFill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0"/>
            <a:ext cx="433863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614988"/>
            <a:ext cx="142875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10" name="Прямоугольник 7"/>
          <p:cNvSpPr>
            <a:spLocks noChangeArrowheads="1"/>
          </p:cNvSpPr>
          <p:nvPr/>
        </p:nvSpPr>
        <p:spPr bwMode="auto">
          <a:xfrm>
            <a:off x="0" y="0"/>
            <a:ext cx="7756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ru-RU" altLang="ru-RU" sz="4000" b="1">
                <a:solidFill>
                  <a:srgbClr val="161616"/>
                </a:solidFill>
              </a:rPr>
              <a:t>Хлеб да вода - богатырская еда.</a:t>
            </a:r>
          </a:p>
        </p:txBody>
      </p:sp>
      <p:sp>
        <p:nvSpPr>
          <p:cNvPr id="21511" name="Прямоугольник 10"/>
          <p:cNvSpPr>
            <a:spLocks noChangeArrowheads="1"/>
          </p:cNvSpPr>
          <p:nvPr/>
        </p:nvSpPr>
        <p:spPr bwMode="auto">
          <a:xfrm>
            <a:off x="0" y="785813"/>
            <a:ext cx="85010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4000" b="1">
                <a:solidFill>
                  <a:srgbClr val="161616"/>
                </a:solidFill>
              </a:rPr>
              <a:t>Хлеб - батюшка, вода - матушка. </a:t>
            </a:r>
            <a:br>
              <a:rPr lang="ru-RU" altLang="ru-RU" sz="4000" b="1">
                <a:solidFill>
                  <a:srgbClr val="161616"/>
                </a:solidFill>
              </a:rPr>
            </a:br>
            <a:endParaRPr lang="ru-RU" altLang="ru-RU" sz="4000"/>
          </a:p>
        </p:txBody>
      </p:sp>
      <p:sp>
        <p:nvSpPr>
          <p:cNvPr id="21512" name="Прямоугольник 11"/>
          <p:cNvSpPr>
            <a:spLocks noChangeArrowheads="1"/>
          </p:cNvSpPr>
          <p:nvPr/>
        </p:nvSpPr>
        <p:spPr bwMode="auto">
          <a:xfrm>
            <a:off x="0" y="1643063"/>
            <a:ext cx="7051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4000" b="1">
                <a:solidFill>
                  <a:srgbClr val="161616"/>
                </a:solidFill>
              </a:rPr>
              <a:t>Хлебушко - калачу дедушка.</a:t>
            </a:r>
            <a:endParaRPr lang="ru-RU" altLang="ru-RU" sz="4000"/>
          </a:p>
        </p:txBody>
      </p:sp>
      <p:sp>
        <p:nvSpPr>
          <p:cNvPr id="21513" name="Прямоугольник 12"/>
          <p:cNvSpPr>
            <a:spLocks noChangeArrowheads="1"/>
          </p:cNvSpPr>
          <p:nvPr/>
        </p:nvSpPr>
        <p:spPr bwMode="auto">
          <a:xfrm>
            <a:off x="0" y="2643188"/>
            <a:ext cx="642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4000" b="1">
                <a:solidFill>
                  <a:srgbClr val="161616"/>
                </a:solidFill>
              </a:rPr>
              <a:t>Худ обед, когда хлеба нет. </a:t>
            </a:r>
            <a:endParaRPr lang="ru-RU" altLang="ru-RU" sz="4000"/>
          </a:p>
        </p:txBody>
      </p:sp>
      <p:sp>
        <p:nvSpPr>
          <p:cNvPr id="21514" name="Прямоугольник 13"/>
          <p:cNvSpPr>
            <a:spLocks noChangeArrowheads="1"/>
          </p:cNvSpPr>
          <p:nvPr/>
        </p:nvSpPr>
        <p:spPr bwMode="auto">
          <a:xfrm>
            <a:off x="0" y="3286125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4000" b="1">
                <a:solidFill>
                  <a:srgbClr val="161616"/>
                </a:solidFill>
              </a:rPr>
              <a:t>Хлеба ни куска, так и в горнице тоска. </a:t>
            </a:r>
            <a:r>
              <a:rPr lang="ru-RU" altLang="ru-RU" sz="4000" b="1">
                <a:solidFill>
                  <a:srgbClr val="CCCC00"/>
                </a:solidFill>
              </a:rPr>
              <a:t/>
            </a:r>
            <a:br>
              <a:rPr lang="ru-RU" altLang="ru-RU" sz="4000" b="1">
                <a:solidFill>
                  <a:srgbClr val="CCCC00"/>
                </a:solidFill>
              </a:rPr>
            </a:br>
            <a:endParaRPr lang="ru-RU" altLang="ru-RU" sz="4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icrosoft YaHei"/>
        <a:cs typeface="Microsoft YaHei"/>
      </a:majorFont>
      <a:minorFont>
        <a:latin typeface="Times New Roman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icrosoft YaHei"/>
        <a:cs typeface="Microsoft YaHei"/>
      </a:majorFont>
      <a:minorFont>
        <a:latin typeface="Times New Roman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icrosoft YaHei"/>
        <a:cs typeface="Microsoft YaHei"/>
      </a:majorFont>
      <a:minorFont>
        <a:latin typeface="Times New Roman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icrosoft YaHei"/>
        <a:cs typeface="Microsoft YaHei"/>
      </a:majorFont>
      <a:minorFont>
        <a:latin typeface="Times New Roman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icrosoft YaHei"/>
        <a:cs typeface="Microsoft YaHei"/>
      </a:majorFont>
      <a:minorFont>
        <a:latin typeface="Times New Roman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icrosoft YaHei"/>
        <a:cs typeface="Microsoft YaHei"/>
      </a:majorFont>
      <a:minorFont>
        <a:latin typeface="Times New Roman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icrosoft YaHei"/>
        <a:cs typeface="Microsoft YaHei"/>
      </a:majorFont>
      <a:minorFont>
        <a:latin typeface="Times New Roman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icrosoft YaHei"/>
        <a:cs typeface="Microsoft YaHei"/>
      </a:majorFont>
      <a:minorFont>
        <a:latin typeface="Times New Roman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icrosoft YaHei"/>
        <a:cs typeface="Microsoft YaHei"/>
      </a:majorFont>
      <a:minorFont>
        <a:latin typeface="Times New Roman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icrosoft YaHei"/>
        <a:cs typeface="Microsoft YaHei"/>
      </a:majorFont>
      <a:minorFont>
        <a:latin typeface="Times New Roman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icrosoft YaHei"/>
        <a:cs typeface="Microsoft YaHei"/>
      </a:majorFont>
      <a:minorFont>
        <a:latin typeface="Times New Roman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icrosoft YaHei"/>
        <a:cs typeface="Microsoft YaHei"/>
      </a:majorFont>
      <a:minorFont>
        <a:latin typeface="Times New Roman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518</Words>
  <Application>Microsoft Office PowerPoint</Application>
  <PresentationFormat>Экран (4:3)</PresentationFormat>
  <Paragraphs>82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18</vt:i4>
      </vt:variant>
    </vt:vector>
  </HeadingPairs>
  <TitlesOfParts>
    <vt:vector size="35" baseType="lpstr">
      <vt:lpstr>Times New Roman</vt:lpstr>
      <vt:lpstr>Microsoft YaHei</vt:lpstr>
      <vt:lpstr>Arial</vt:lpstr>
      <vt:lpstr>Lucida Sans Unicode</vt:lpstr>
      <vt:lpstr>Wingdings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ХЛЕБ – ВСЕМУ ГОЛОВА:</dc:title>
  <dc:creator>Трошина Юлия</dc:creator>
  <cp:lastModifiedBy>Светлана</cp:lastModifiedBy>
  <cp:revision>127</cp:revision>
  <cp:lastPrinted>1601-01-01T00:00:00Z</cp:lastPrinted>
  <dcterms:created xsi:type="dcterms:W3CDTF">2010-11-28T17:40:45Z</dcterms:created>
  <dcterms:modified xsi:type="dcterms:W3CDTF">2014-12-10T17:44:30Z</dcterms:modified>
</cp:coreProperties>
</file>