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67" r:id="rId5"/>
    <p:sldId id="265" r:id="rId6"/>
    <p:sldId id="266" r:id="rId7"/>
    <p:sldId id="264" r:id="rId8"/>
    <p:sldId id="263" r:id="rId9"/>
    <p:sldId id="261" r:id="rId10"/>
    <p:sldId id="269" r:id="rId11"/>
    <p:sldId id="262" r:id="rId12"/>
    <p:sldId id="260" r:id="rId13"/>
    <p:sldId id="25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25E79-19E2-43B5-9FBA-64868179CD69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6024-ACFA-4F1F-955A-6DA2B96E3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1613539465_42-p-fon-dlya-detskoi-prezentatsii-powerpoint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7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Традиции </a:t>
            </a:r>
            <a:r>
              <a:rPr lang="ru-RU" dirty="0"/>
              <a:t>программы «Радуга» как средство социализации детей раннего возраста к условиям детского сада.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5272" y="5572140"/>
            <a:ext cx="5712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ена\Desktop\X3rnvM3cwR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а\Desktop\Hrdt1aZ4HQ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48253" cy="3786190"/>
          </a:xfrm>
          <a:prstGeom prst="rect">
            <a:avLst/>
          </a:prstGeom>
          <a:noFill/>
        </p:spPr>
      </p:pic>
      <p:pic>
        <p:nvPicPr>
          <p:cNvPr id="5123" name="Picture 3" descr="C:\Users\Лена\Desktop\Jnn_mU13nJ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5" y="2857497"/>
            <a:ext cx="5334005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на\Desktop\9hyFavjl0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OaV7IINj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1613539465_42-p-fon-dlya-detskoi-prezentatsii-powerpoint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7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Спасибо за внимание!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5272" y="5572140"/>
            <a:ext cx="5712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Лена\Desktop\-3P9qDY-X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Лена\Desktop\dIYOCKEzL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hXy11RdHE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ена\Desktop\93b6ba045c0794fa44440b046ab6278d854149c9.jpg"/>
          <p:cNvPicPr>
            <a:picLocks noChangeAspect="1" noChangeArrowheads="1"/>
          </p:cNvPicPr>
          <p:nvPr/>
        </p:nvPicPr>
        <p:blipFill>
          <a:blip r:embed="rId2"/>
          <a:srcRect l="7291" t="5555" r="3125" b="11111"/>
          <a:stretch>
            <a:fillRect/>
          </a:stretch>
        </p:blipFill>
        <p:spPr bwMode="auto">
          <a:xfrm>
            <a:off x="0" y="0"/>
            <a:ext cx="91153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ена\Desktop\2602055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45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YuvxqD8KTP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286512" cy="4714884"/>
          </a:xfrm>
          <a:prstGeom prst="rect">
            <a:avLst/>
          </a:prstGeom>
          <a:noFill/>
        </p:spPr>
      </p:pic>
      <p:pic>
        <p:nvPicPr>
          <p:cNvPr id="7171" name="Picture 3" descr="C:\Users\Лена\Desktop\06mXgqBrL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714620"/>
            <a:ext cx="5643570" cy="423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Лена\Desktop\COl47ac55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ена\Desktop\20GuShLul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4" cy="3857628"/>
          </a:xfrm>
          <a:prstGeom prst="rect">
            <a:avLst/>
          </a:prstGeom>
          <a:noFill/>
        </p:spPr>
      </p:pic>
      <p:pic>
        <p:nvPicPr>
          <p:cNvPr id="4098" name="Picture 2" descr="C:\Users\Лена\Desktop\eT6wdhSHt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3000372"/>
            <a:ext cx="5143504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Традиции программы «Радуга» как средство социализации детей раннего возраста к условиям детского сада.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программы «Радуга» как средство социализации детей раннего возраста к условиям детского сада. </dc:title>
  <dc:creator>Windows User</dc:creator>
  <cp:lastModifiedBy>Windows User</cp:lastModifiedBy>
  <cp:revision>2</cp:revision>
  <dcterms:created xsi:type="dcterms:W3CDTF">2022-03-08T14:29:17Z</dcterms:created>
  <dcterms:modified xsi:type="dcterms:W3CDTF">2022-03-09T15:18:17Z</dcterms:modified>
</cp:coreProperties>
</file>