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60" r:id="rId7"/>
    <p:sldId id="265" r:id="rId8"/>
    <p:sldId id="261" r:id="rId9"/>
    <p:sldId id="266" r:id="rId10"/>
    <p:sldId id="262" r:id="rId11"/>
    <p:sldId id="267" r:id="rId12"/>
    <p:sldId id="268" r:id="rId13"/>
    <p:sldId id="270" r:id="rId14"/>
    <p:sldId id="269" r:id="rId15"/>
    <p:sldId id="272" r:id="rId16"/>
    <p:sldId id="271" r:id="rId17"/>
    <p:sldId id="273" r:id="rId18"/>
    <p:sldId id="259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"/>
            <a:ext cx="8316416" cy="68580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По-пры-гуш-ка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По-скре-буш-ка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По-бе-гай-чик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err="1" smtClean="0">
                <a:solidFill>
                  <a:srgbClr val="215868"/>
                </a:solidFill>
                <a:latin typeface="Times New Roman"/>
                <a:ea typeface="Times New Roman"/>
                <a:cs typeface="Times New Roman"/>
              </a:rPr>
              <a:t>Бре-дёт</a:t>
            </a: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Не  </a:t>
            </a:r>
            <a:r>
              <a:rPr lang="ru-RU" sz="4000" dirty="0" err="1">
                <a:latin typeface="Times New Roman"/>
                <a:ea typeface="Times New Roman"/>
                <a:cs typeface="Times New Roman"/>
              </a:rPr>
              <a:t>по-вер-нуть-ся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  [</a:t>
            </a:r>
            <a:r>
              <a:rPr lang="ru-RU" sz="4000" dirty="0" err="1">
                <a:latin typeface="Times New Roman"/>
                <a:ea typeface="Times New Roman"/>
                <a:cs typeface="Times New Roman"/>
              </a:rPr>
              <a:t>ца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]</a:t>
            </a:r>
            <a:endParaRPr lang="ru-RU" sz="4000" dirty="0"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Times New Roman"/>
                <a:cs typeface="Times New Roman"/>
              </a:rPr>
              <a:t>Ра-</a:t>
            </a:r>
            <a:r>
              <a:rPr lang="ru-RU" sz="4000" dirty="0" err="1">
                <a:latin typeface="Times New Roman"/>
                <a:ea typeface="Times New Roman"/>
                <a:cs typeface="Times New Roman"/>
              </a:rPr>
              <a:t>зор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4000" dirty="0" err="1">
                <a:latin typeface="Times New Roman"/>
                <a:ea typeface="Times New Roman"/>
                <a:cs typeface="Times New Roman"/>
              </a:rPr>
              <a:t>вёт-ся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 [</a:t>
            </a:r>
            <a:r>
              <a:rPr lang="ru-RU" sz="4000" dirty="0" err="1">
                <a:latin typeface="Times New Roman"/>
                <a:ea typeface="Times New Roman"/>
                <a:cs typeface="Times New Roman"/>
              </a:rPr>
              <a:t>ца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]</a:t>
            </a:r>
            <a:endParaRPr lang="ru-RU" sz="4000" dirty="0"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4000" dirty="0" err="1">
                <a:latin typeface="Times New Roman"/>
                <a:ea typeface="Times New Roman"/>
                <a:cs typeface="Times New Roman"/>
              </a:rPr>
              <a:t>По-ше-ве-ли-ва-ет-ся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  [</a:t>
            </a:r>
            <a:r>
              <a:rPr lang="ru-RU" sz="4000" dirty="0" err="1">
                <a:latin typeface="Times New Roman"/>
                <a:ea typeface="Times New Roman"/>
                <a:cs typeface="Times New Roman"/>
              </a:rPr>
              <a:t>ца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]</a:t>
            </a:r>
            <a:endParaRPr lang="ru-RU" sz="4000" dirty="0"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4000" dirty="0" err="1">
                <a:latin typeface="Times New Roman"/>
                <a:ea typeface="Times New Roman"/>
              </a:rPr>
              <a:t>Бро</a:t>
            </a:r>
            <a:r>
              <a:rPr lang="ru-RU" sz="4000" dirty="0">
                <a:latin typeface="Times New Roman"/>
                <a:ea typeface="Times New Roman"/>
              </a:rPr>
              <a:t>-си-</a:t>
            </a:r>
            <a:r>
              <a:rPr lang="ru-RU" sz="4000" dirty="0" err="1">
                <a:latin typeface="Times New Roman"/>
                <a:ea typeface="Times New Roman"/>
              </a:rPr>
              <a:t>лись</a:t>
            </a:r>
            <a:r>
              <a:rPr lang="ru-RU" sz="4000" dirty="0">
                <a:latin typeface="Times New Roman"/>
                <a:ea typeface="Times New Roman"/>
              </a:rPr>
              <a:t>    </a:t>
            </a:r>
            <a:r>
              <a:rPr lang="ru-RU" sz="4000" dirty="0" err="1">
                <a:latin typeface="Times New Roman"/>
                <a:ea typeface="Times New Roman"/>
              </a:rPr>
              <a:t>врас</a:t>
            </a:r>
            <a:r>
              <a:rPr lang="ru-RU" sz="4000" dirty="0">
                <a:latin typeface="Times New Roman"/>
                <a:ea typeface="Times New Roman"/>
              </a:rPr>
              <a:t>-</a:t>
            </a:r>
            <a:r>
              <a:rPr lang="ru-RU" sz="4000" dirty="0" err="1">
                <a:latin typeface="Times New Roman"/>
                <a:ea typeface="Times New Roman"/>
              </a:rPr>
              <a:t>сып</a:t>
            </a:r>
            <a:r>
              <a:rPr lang="ru-RU" sz="4000" dirty="0">
                <a:latin typeface="Times New Roman"/>
                <a:ea typeface="Times New Roman"/>
              </a:rPr>
              <a:t>-ну-ю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986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794370"/>
              </p:ext>
            </p:extLst>
          </p:nvPr>
        </p:nvGraphicFramePr>
        <p:xfrm>
          <a:off x="0" y="0"/>
          <a:ext cx="9144000" cy="7162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37678"/>
                <a:gridCol w="5506322"/>
              </a:tblGrid>
              <a:tr h="228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3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  </a:t>
                      </a:r>
                      <a:r>
                        <a:rPr lang="ru-RU" sz="3200" dirty="0" smtClean="0">
                          <a:effectLst/>
                        </a:rPr>
                        <a:t>    </a:t>
                      </a:r>
                      <a:r>
                        <a:rPr lang="en-US" sz="3200" dirty="0" smtClean="0">
                          <a:effectLst/>
                        </a:rPr>
                        <a:t>«</a:t>
                      </a:r>
                      <a:r>
                        <a:rPr lang="en-US" sz="3200" dirty="0" err="1">
                          <a:effectLst/>
                        </a:rPr>
                        <a:t>Теремок</a:t>
                      </a:r>
                      <a:r>
                        <a:rPr lang="en-US" sz="3200" dirty="0">
                          <a:effectLst/>
                        </a:rPr>
                        <a:t>»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effectLst/>
                        </a:rPr>
                        <a:t>Заяц</a:t>
                      </a:r>
                      <a:endParaRPr lang="ru-RU" sz="3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effectLst/>
                        </a:rPr>
                        <a:t>Лисичка</a:t>
                      </a:r>
                      <a:endParaRPr lang="ru-RU" sz="3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 Мышка </a:t>
                      </a:r>
                      <a:endParaRPr lang="ru-RU" sz="3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 </a:t>
                      </a:r>
                      <a:r>
                        <a:rPr lang="en-US" sz="3200" dirty="0">
                          <a:effectLst/>
                        </a:rPr>
                        <a:t> </a:t>
                      </a:r>
                      <a:r>
                        <a:rPr lang="ru-RU" sz="3200" dirty="0" smtClean="0">
                          <a:effectLst/>
                        </a:rPr>
                        <a:t>Лягушка 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aseline="0" dirty="0" smtClean="0">
                          <a:effectLst/>
                        </a:rPr>
                        <a:t>    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>
                          <a:effectLst/>
                        </a:rPr>
                        <a:t>«</a:t>
                      </a:r>
                      <a:r>
                        <a:rPr lang="en-US" sz="3200" dirty="0" err="1">
                          <a:effectLst/>
                        </a:rPr>
                        <a:t>Рукавичка</a:t>
                      </a:r>
                      <a:r>
                        <a:rPr lang="en-US" sz="3200" dirty="0">
                          <a:effectLst/>
                        </a:rPr>
                        <a:t>»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волк        </a:t>
                      </a:r>
                      <a:endParaRPr lang="ru-RU" sz="3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 лягушка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effectLst/>
                        </a:rPr>
                        <a:t> дед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 медведь</a:t>
                      </a:r>
                      <a:endParaRPr lang="ru-RU" sz="3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 лисичка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effectLst/>
                        </a:rPr>
                        <a:t>мышка     </a:t>
                      </a:r>
                      <a:endParaRPr lang="ru-RU" sz="3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  зайка  </a:t>
                      </a:r>
                      <a:endParaRPr lang="ru-RU" sz="3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кабан</a:t>
                      </a:r>
                      <a:r>
                        <a:rPr lang="en-US" sz="3200" dirty="0">
                          <a:effectLst/>
                        </a:rPr>
                        <a:t>    </a:t>
                      </a:r>
                      <a:endParaRPr lang="ru-RU" sz="3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 </a:t>
                      </a:r>
                      <a:endParaRPr lang="ru-RU" sz="3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6946666" y="0"/>
            <a:ext cx="432048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203685" y="476672"/>
            <a:ext cx="432048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162690" y="960601"/>
            <a:ext cx="432048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218199" y="1473559"/>
            <a:ext cx="432048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987661" y="3284984"/>
            <a:ext cx="432048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126765" y="4725144"/>
            <a:ext cx="432048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218199" y="2794157"/>
            <a:ext cx="432048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069926" y="5202175"/>
            <a:ext cx="432048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132332" y="4248831"/>
            <a:ext cx="432048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896227" y="2317485"/>
            <a:ext cx="432048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916308" y="5722749"/>
            <a:ext cx="432048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258140" y="3772518"/>
            <a:ext cx="432048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о запросу сказка рукави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10" y="908720"/>
            <a:ext cx="8595122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5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 сказка рукави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5537"/>
            <a:ext cx="8892480" cy="64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по запросу сказка рукави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1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Картинки по запросу сказка рукави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6032"/>
            <a:ext cx="5391125" cy="686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1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артинки по запросу сказка рукави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26627"/>
            <a:ext cx="5914628" cy="688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95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0"/>
            <a:ext cx="6674442" cy="3428414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500" dirty="0">
                <a:latin typeface="Times New Roman"/>
                <a:ea typeface="Times New Roman"/>
                <a:cs typeface="Times New Roman"/>
              </a:rPr>
              <a:t>Чтоб  умным  человеком  стать-</a:t>
            </a:r>
            <a:endParaRPr lang="ru-RU" sz="3500" dirty="0"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500" dirty="0">
                <a:latin typeface="Times New Roman"/>
                <a:ea typeface="Times New Roman"/>
                <a:cs typeface="Times New Roman"/>
              </a:rPr>
              <a:t>Учись  читать, учись читать.</a:t>
            </a:r>
            <a:endParaRPr lang="ru-RU" sz="3500" dirty="0"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500" dirty="0">
                <a:latin typeface="Times New Roman"/>
                <a:ea typeface="Times New Roman"/>
                <a:cs typeface="Times New Roman"/>
              </a:rPr>
              <a:t>И   помни:  каждый   ученик</a:t>
            </a:r>
            <a:br>
              <a:rPr lang="ru-RU" sz="3500" dirty="0">
                <a:latin typeface="Times New Roman"/>
                <a:ea typeface="Times New Roman"/>
                <a:cs typeface="Times New Roman"/>
              </a:rPr>
            </a:br>
            <a:r>
              <a:rPr lang="ru-RU" sz="3500" dirty="0">
                <a:latin typeface="Times New Roman"/>
                <a:ea typeface="Times New Roman"/>
                <a:cs typeface="Times New Roman"/>
              </a:rPr>
              <a:t>Не   может  жить  без  добрых  книг</a:t>
            </a:r>
            <a:r>
              <a:rPr lang="ru-RU" sz="3500" i="1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21866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  учись  разрушать, а  учись  строить.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Сила  сломит  всё, а  ум – силу.</a:t>
            </a:r>
          </a:p>
          <a:p>
            <a:pPr marL="0" lv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Жить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Родине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служить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Учение – свет, 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неученье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тьма.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 тесноте, да не в обиде.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6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517632" cy="4669979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5400" dirty="0" smtClean="0">
                <a:latin typeface="Times New Roman"/>
                <a:ea typeface="Times New Roman"/>
                <a:cs typeface="Times New Roman"/>
              </a:rPr>
              <a:t>      БУ   БЮ </a:t>
            </a:r>
            <a:r>
              <a:rPr lang="ru-RU" sz="54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5400" dirty="0" smtClean="0">
                <a:latin typeface="Times New Roman"/>
                <a:ea typeface="Times New Roman"/>
                <a:cs typeface="Times New Roman"/>
              </a:rPr>
              <a:t> БА     </a:t>
            </a:r>
            <a:r>
              <a:rPr lang="ru-RU" sz="5400" dirty="0">
                <a:latin typeface="Times New Roman"/>
                <a:ea typeface="Times New Roman"/>
                <a:cs typeface="Times New Roman"/>
              </a:rPr>
              <a:t>БЯ</a:t>
            </a:r>
            <a:endParaRPr lang="ru-RU" sz="5400" dirty="0"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54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5400" dirty="0" smtClean="0">
                <a:latin typeface="Times New Roman"/>
                <a:ea typeface="Times New Roman"/>
                <a:cs typeface="Times New Roman"/>
              </a:rPr>
              <a:t>ВУ   ВЮ	      ВА     </a:t>
            </a:r>
            <a:r>
              <a:rPr lang="ru-RU" sz="5400" dirty="0">
                <a:latin typeface="Times New Roman"/>
                <a:ea typeface="Times New Roman"/>
                <a:cs typeface="Times New Roman"/>
              </a:rPr>
              <a:t>ВЯ</a:t>
            </a:r>
            <a:endParaRPr lang="ru-RU" sz="5400" dirty="0"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5400" dirty="0">
                <a:latin typeface="Times New Roman"/>
                <a:ea typeface="Times New Roman"/>
                <a:cs typeface="Times New Roman"/>
              </a:rPr>
              <a:t>	ГУ  </a:t>
            </a:r>
            <a:r>
              <a:rPr lang="ru-RU" sz="5400" dirty="0" smtClean="0">
                <a:latin typeface="Times New Roman"/>
                <a:ea typeface="Times New Roman"/>
                <a:cs typeface="Times New Roman"/>
              </a:rPr>
              <a:t> ГЮ</a:t>
            </a:r>
            <a:r>
              <a:rPr lang="ru-RU" sz="5400" dirty="0">
                <a:latin typeface="Times New Roman"/>
                <a:ea typeface="Times New Roman"/>
                <a:cs typeface="Times New Roman"/>
              </a:rPr>
              <a:t>	 </a:t>
            </a:r>
            <a:r>
              <a:rPr lang="ru-RU" sz="5400" dirty="0" smtClean="0">
                <a:latin typeface="Times New Roman"/>
                <a:ea typeface="Times New Roman"/>
                <a:cs typeface="Times New Roman"/>
              </a:rPr>
              <a:t>     ГА      ГЯ</a:t>
            </a:r>
            <a:endParaRPr lang="ru-RU" sz="5400" dirty="0"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5400" dirty="0">
                <a:latin typeface="Times New Roman"/>
                <a:ea typeface="Times New Roman"/>
                <a:cs typeface="Times New Roman"/>
              </a:rPr>
              <a:t>	ЛУ  </a:t>
            </a:r>
            <a:r>
              <a:rPr lang="ru-RU" sz="5400" dirty="0" smtClean="0">
                <a:latin typeface="Times New Roman"/>
                <a:ea typeface="Times New Roman"/>
                <a:cs typeface="Times New Roman"/>
              </a:rPr>
              <a:t> ЛЮ</a:t>
            </a:r>
            <a:r>
              <a:rPr lang="ru-RU" sz="5400" dirty="0">
                <a:latin typeface="Times New Roman"/>
                <a:ea typeface="Times New Roman"/>
                <a:cs typeface="Times New Roman"/>
              </a:rPr>
              <a:t>	 </a:t>
            </a:r>
            <a:r>
              <a:rPr lang="ru-RU" sz="5400" dirty="0" smtClean="0">
                <a:latin typeface="Times New Roman"/>
                <a:ea typeface="Times New Roman"/>
                <a:cs typeface="Times New Roman"/>
              </a:rPr>
              <a:t>     ЛА     ЛЯ</a:t>
            </a:r>
            <a:endParaRPr lang="ru-RU" sz="5400" dirty="0">
              <a:ea typeface="Times New Roman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5400" dirty="0">
                <a:latin typeface="Times New Roman"/>
                <a:ea typeface="Times New Roman"/>
                <a:cs typeface="Times New Roman"/>
              </a:rPr>
              <a:t>	РУ  </a:t>
            </a:r>
            <a:r>
              <a:rPr lang="ru-RU" sz="5400" dirty="0" smtClean="0">
                <a:latin typeface="Times New Roman"/>
                <a:ea typeface="Times New Roman"/>
                <a:cs typeface="Times New Roman"/>
              </a:rPr>
              <a:t>  РЮ</a:t>
            </a:r>
            <a:r>
              <a:rPr lang="ru-RU" sz="5400" dirty="0">
                <a:latin typeface="Times New Roman"/>
                <a:ea typeface="Times New Roman"/>
                <a:cs typeface="Times New Roman"/>
              </a:rPr>
              <a:t>	 </a:t>
            </a:r>
            <a:r>
              <a:rPr lang="ru-RU" sz="5400" dirty="0" smtClean="0">
                <a:latin typeface="Times New Roman"/>
                <a:ea typeface="Times New Roman"/>
                <a:cs typeface="Times New Roman"/>
              </a:rPr>
              <a:t>      РА     РЯ</a:t>
            </a:r>
            <a:endParaRPr lang="ru-RU" sz="5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8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3"/>
            <a:ext cx="9147270" cy="5373217"/>
          </a:xfrm>
        </p:spPr>
        <p:txBody>
          <a:bodyPr>
            <a:normAutofit/>
          </a:bodyPr>
          <a:lstStyle/>
          <a:p>
            <a:pPr marL="11430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РИ – РУ – РЮ – РЯ – РЕ  -                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О-ПА-ДА-ЮТ  ЛИС-ТЬЯ  В 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СЕН-ТЯБ-РЕ</a:t>
            </a:r>
            <a:endParaRPr lang="ru-RU" sz="2000" dirty="0">
              <a:ea typeface="Times New Roman"/>
              <a:cs typeface="Times New Roman"/>
            </a:endParaRPr>
          </a:p>
          <a:p>
            <a:pPr marL="11430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ГА – ГУ – ГЫ – КА – ГО –                      ЕСТЬ   ИГРУШКИ  У  МАР-ГО</a:t>
            </a:r>
            <a:endParaRPr lang="ru-RU" sz="2000" dirty="0">
              <a:ea typeface="Times New Roman"/>
              <a:cs typeface="Times New Roman"/>
            </a:endParaRPr>
          </a:p>
          <a:p>
            <a:pPr marL="11430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ВИЧ – РЫК – МАК – ТОК – БАК 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  ЧИ-ТА-ЕМ 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МЫ  НЕ  ПРОСТО  ТАК</a:t>
            </a:r>
            <a:endParaRPr lang="ru-RU" sz="2000" dirty="0">
              <a:ea typeface="Times New Roman"/>
              <a:cs typeface="Times New Roman"/>
            </a:endParaRPr>
          </a:p>
          <a:p>
            <a:pPr marL="11430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АК – ОК – ИК – КА</a:t>
            </a:r>
            <a:r>
              <a:rPr lang="ru-RU" sz="2000" u="sng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– УК –                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НА  ЛИСТ  УСЕЛСЯ  МАЙ- СКИЙ  ЖУК</a:t>
            </a:r>
            <a:endParaRPr lang="ru-RU" sz="2000" dirty="0"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2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755576" y="1844824"/>
            <a:ext cx="36004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979712" y="2276872"/>
            <a:ext cx="36004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51520" y="2780928"/>
            <a:ext cx="36004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028617" y="3212976"/>
            <a:ext cx="36004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Картинки по запросу рукави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24010" cy="601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69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39"/>
            <a:ext cx="9178783" cy="68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6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170</Words>
  <Application>Microsoft Office PowerPoint</Application>
  <PresentationFormat>Экран (4:3)</PresentationFormat>
  <Paragraphs>57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7</cp:revision>
  <dcterms:created xsi:type="dcterms:W3CDTF">2017-03-30T11:37:04Z</dcterms:created>
  <dcterms:modified xsi:type="dcterms:W3CDTF">2017-03-30T12:43:20Z</dcterms:modified>
</cp:coreProperties>
</file>