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72" r:id="rId2"/>
    <p:sldId id="270" r:id="rId3"/>
    <p:sldId id="271" r:id="rId4"/>
    <p:sldId id="273" r:id="rId5"/>
    <p:sldId id="275" r:id="rId6"/>
    <p:sldId id="274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11B2A9-757F-492C-9E88-C087B3020EE0}" type="datetimeFigureOut">
              <a:rPr lang="ru-RU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EFD7664-8DE7-4E3A-B32F-957A19DC3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98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8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2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0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5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6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06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4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8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2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0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5EFA-2CAB-478F-BAEB-DBC8F234794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283-3070-4D0D-A541-877C5904FB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0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03C39E-EE63-486C-AFB9-32B5F1775AC1}" type="datetimeFigureOut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66FE0A-EC9B-4BD7-8ED9-3F7B6FCDA6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2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самая </a:t>
            </a:r>
            <a:r>
              <a:rPr lang="ru-RU" sz="4400" dirty="0"/>
              <a:t>короткая среди </a:t>
            </a:r>
            <a:r>
              <a:rPr lang="ru-RU" sz="4400" dirty="0" smtClean="0"/>
              <a:t>эпох</a:t>
            </a:r>
          </a:p>
          <a:p>
            <a:r>
              <a:rPr lang="ru-RU" sz="4400" dirty="0" smtClean="0"/>
              <a:t>Жестокое </a:t>
            </a:r>
            <a:r>
              <a:rPr lang="ru-RU" sz="4400" dirty="0"/>
              <a:t>это время </a:t>
            </a:r>
            <a:endParaRPr lang="ru-RU" sz="4400" dirty="0" smtClean="0"/>
          </a:p>
          <a:p>
            <a:r>
              <a:rPr lang="ru-RU" sz="4400" dirty="0" smtClean="0"/>
              <a:t>Мудрое </a:t>
            </a:r>
            <a:r>
              <a:rPr lang="ru-RU" sz="4400" dirty="0"/>
              <a:t>время </a:t>
            </a:r>
            <a:endParaRPr lang="ru-RU" sz="4400" dirty="0" smtClean="0"/>
          </a:p>
          <a:p>
            <a:r>
              <a:rPr lang="ru-RU" sz="4400" dirty="0" smtClean="0"/>
              <a:t>Время </a:t>
            </a:r>
            <a:r>
              <a:rPr lang="ru-RU" sz="4400" dirty="0"/>
              <a:t>новейших материалов </a:t>
            </a:r>
            <a:endParaRPr lang="ru-RU" sz="4400" dirty="0" smtClean="0"/>
          </a:p>
          <a:p>
            <a:r>
              <a:rPr lang="ru-RU" sz="4400" dirty="0" smtClean="0"/>
              <a:t>Трудное время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143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" y="116632"/>
            <a:ext cx="9133452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87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9487"/>
            <a:ext cx="9144000" cy="366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9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67" y="1916832"/>
            <a:ext cx="927444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89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5(9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6" y="548680"/>
            <a:ext cx="9106204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8367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8367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836712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410878" y="856833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18391" y="152920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410878" y="1491510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 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1512332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1491510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 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1466165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 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092280" y="1445343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 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67544" y="220482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218400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1680" y="218400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З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411760" y="215866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072185" y="218400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707904" y="220482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Е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0878" y="220482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186565" y="29280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778752" y="29280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М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410878" y="29280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Е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076056" y="29280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724128" y="29280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391833" y="29280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29280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183989" y="35730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1691680" y="35730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411760" y="35730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059832" y="35730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770437" y="3579489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410878" y="361325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Й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851041" y="42210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2411760" y="420026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3072185" y="425485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Т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3778752" y="425485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4410878" y="427497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Ш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076056" y="424768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5724128" y="424768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6396254" y="4171973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Т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092280" y="42210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7740352" y="425485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8388424" y="425485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855699" y="494116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4413094" y="493047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5076056" y="4930477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 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724128" y="4930476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 </a:t>
            </a:r>
            <a:endParaRPr lang="ru-RU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396254" y="4897535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  <a:endParaRPr lang="ru-RU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7092280" y="4880407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</a:t>
            </a:r>
            <a:endParaRPr lang="ru-RU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7740352" y="49107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8494024" y="4880407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 </a:t>
            </a:r>
            <a:endParaRPr lang="ru-RU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3887924" y="562297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</a:t>
            </a:r>
            <a:endParaRPr lang="ru-RU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4493673" y="557290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076056" y="562297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</a:t>
            </a:r>
            <a:endParaRPr lang="ru-RU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5771633" y="5572904"/>
            <a:ext cx="360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153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4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67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</dc:title>
  <dc:creator>Zver</dc:creator>
  <cp:lastModifiedBy>1</cp:lastModifiedBy>
  <cp:revision>49</cp:revision>
  <dcterms:created xsi:type="dcterms:W3CDTF">2009-01-21T16:44:46Z</dcterms:created>
  <dcterms:modified xsi:type="dcterms:W3CDTF">2020-01-25T09:25:36Z</dcterms:modified>
</cp:coreProperties>
</file>