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4" r:id="rId17"/>
    <p:sldId id="278" r:id="rId18"/>
    <p:sldId id="28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бюджетное образовательное учреждение средняя общеобразовательная школа № 8 с углубленным изучением отдельных предметов г.Кстово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Номинация «Время единых действий»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Тема «Действовать по зову сердца!»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Волонтерский отряд «По зову сердца» (23 человека)</a:t>
            </a:r>
            <a:br>
              <a:rPr lang="ru-RU" sz="2000" dirty="0" smtClean="0"/>
            </a:br>
            <a:r>
              <a:rPr lang="ru-RU" sz="2000" dirty="0" smtClean="0"/>
              <a:t>Классный руководитель: </a:t>
            </a:r>
            <a:r>
              <a:rPr lang="ru-RU" sz="2000" dirty="0" err="1" smtClean="0"/>
              <a:t>Кучерук</a:t>
            </a:r>
            <a:r>
              <a:rPr lang="ru-RU" sz="2000" dirty="0" smtClean="0"/>
              <a:t> Наталия Анатольевна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" name="Рисунок 16" descr="C:\Documents and Settings\kucheruk-n\Рабочий стол\8г жизнь\волонтер\IMG_5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PA27015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bel.ru/pics/news/2010/04/07/4539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37112"/>
            <a:ext cx="2794957" cy="2096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РЕЗУЛЬТАТИВНОСТЬ ДЕЯТЕЛЬНОСТИ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«Идем дорогою добра»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Настоящая доброта – в умении отказаться от необходимого во благо другого.</a:t>
            </a:r>
          </a:p>
          <a:p>
            <a:pPr>
              <a:buNone/>
            </a:pPr>
            <a:r>
              <a:rPr lang="ru-RU" sz="2000" b="1" dirty="0" smtClean="0"/>
              <a:t>Участие в районном фестивале «Добрых Дел» (помощь детям ЦРБ г. Кстово, сбор игрушек, канцелярских товаров, одежды для малышей). </a:t>
            </a:r>
          </a:p>
          <a:p>
            <a:endParaRPr lang="ru-RU" dirty="0"/>
          </a:p>
        </p:txBody>
      </p:sp>
      <p:pic>
        <p:nvPicPr>
          <p:cNvPr id="5" name="Рисунок 4" descr="C:\Users\Валерий\Desktop\2013-2014\PA300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2678964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рий\Desktop\2013-2014\PA3000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25144"/>
            <a:ext cx="2691545" cy="20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алерий\Desktop\2013-2014\PA3000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25144"/>
            <a:ext cx="2679065" cy="200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kucheruk-n\Рабочий стол\8г жизнь\волонтер\IMG_50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92896"/>
            <a:ext cx="27717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A27015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2852936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 помощью родителей была выпущена газета, призывающая всех неравнодушных учеников оказать помощь детям, проявить милосердие и сострадание к маленьким ангелочкам. </a:t>
            </a:r>
            <a:endParaRPr lang="ru-RU" sz="2400" b="1" dirty="0"/>
          </a:p>
        </p:txBody>
      </p:sp>
      <p:pic>
        <p:nvPicPr>
          <p:cNvPr id="7" name="Содержимое 6" descr="PA25015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459778" cy="33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A27015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27527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A27015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93096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«Я – частица природы»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Основными задачами является: формирование ценностного отношения к природе, окружающей среде, бережного отношения к сохранению окружающей среды. Ежегодно класс принимает активное участие в различных природоохранных акциях. 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5" name="Содержимое 4" descr="C:\Users\Валерий\Desktop\мама\уборка Волги\P926006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668385" cy="200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рий\Desktop\мама\уборка Волги\P9260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2619375" cy="19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алерий\Desktop\мама\уборка Волги\P92600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060848"/>
            <a:ext cx="269166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Валерий\Desktop\мама\уборка Волги\P92601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437112"/>
            <a:ext cx="2695575" cy="20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Валерий\Desktop\мама\уборка Волги\P92601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365104"/>
            <a:ext cx="2677422" cy="200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Природоохранные акции со 2а классом «Помоги пернатым!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Содержимое 4" descr="P318008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2647604" cy="197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318008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96752"/>
            <a:ext cx="26479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318008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26384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318008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429000"/>
            <a:ext cx="26003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318009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501008"/>
            <a:ext cx="26193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318009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573016"/>
            <a:ext cx="2676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«Здоровье – это здорово!»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Сохранение и укрепление здоровья – дело каждого. Человек – хозяин своей судьбы, своего счастья и здоровья. Здоровье – бесценное достояние не только каждого человека, но и всего общества.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Пропаганда здорового образа жизни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 descr="P210002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2427316" cy="32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210003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636912"/>
            <a:ext cx="25922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20500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05064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3" name="Рисунок 2" descr="P41101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974082" cy="252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C12006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88640"/>
            <a:ext cx="3211438" cy="209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124024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844824"/>
            <a:ext cx="3528392" cy="268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C08006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3319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C08006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149080"/>
            <a:ext cx="3240360" cy="236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531440"/>
            <a:ext cx="8229600" cy="1791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«Старший – младшему»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Совместные уроки с подшефным классом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Содержимое 4" descr="P411011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2402378" cy="180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41101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96752"/>
            <a:ext cx="2438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41101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268760"/>
            <a:ext cx="2390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411013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2428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411015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573016"/>
            <a:ext cx="24955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411015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573016"/>
            <a:ext cx="25812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«Какие труды, такие и плоды»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Труд - это эффективная форма человеческой деятельности, оказывающая положительное влияние на его здоровье и обеспечивающая социальное благосостояние.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/>
              <a:t>Ребята принимают активное участие в благоустройстве школьной территории. В этом году учащиеся класса заняли 2 место в областном конкурсе «Экологическая мозаика» и 2 место в областном конкурсе «Поможем реке»</a:t>
            </a:r>
          </a:p>
          <a:p>
            <a:endParaRPr lang="ru-RU" dirty="0"/>
          </a:p>
        </p:txBody>
      </p:sp>
      <p:pic>
        <p:nvPicPr>
          <p:cNvPr id="5" name="Рисунок 4" descr="C:\Users\Валерий\Desktop\2013-2014\PC110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100488" cy="302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рий\Desktop\2013-2014\100OLYMP\PB0700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852936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«Вместе – мы сила»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/>
              <a:t>Семья – колыбель духовного рождения человека. Многообразие отношений между ее членами, живая реакция на мельчайшие детали поведения ребенка – все это создает максимально благоприятную среду для эмоционального и нравственного формирования, для создания новой неповторимой личности. </a:t>
            </a:r>
            <a:endParaRPr lang="ru-RU" sz="2000" b="1" dirty="0"/>
          </a:p>
        </p:txBody>
      </p:sp>
      <p:pic>
        <p:nvPicPr>
          <p:cNvPr id="5" name="Содержимое 4" descr="C:\Users\Валерий\Desktop\2013-2014\101OLYMP\P12500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рий\Desktop\2013-2014\новый год 2014\PB290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544" y="450912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Валерий\Desktop\2013-2014\новый год 2014\PB2901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420888"/>
            <a:ext cx="5345231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49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Выводы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В процессе реализации проекта создалась единая сплочённая команда активистов нашего класса.</a:t>
            </a:r>
            <a:br>
              <a:rPr lang="ru-RU" sz="3100" b="1" dirty="0" smtClean="0"/>
            </a:br>
            <a:r>
              <a:rPr lang="ru-RU" sz="3100" b="1" dirty="0" smtClean="0"/>
              <a:t>Главное – активная жизненная позиция и ответственность перед младшим поколением,  активно заниматься благотворительностью, проявлять сострадание и милосердие, показывая личный пример.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3" name="Picture 3" descr="C:\Users\Валерий\Desktop\мама\сайт школы\IMG_04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251200" cy="2438400"/>
          </a:xfrm>
          <a:prstGeom prst="rect">
            <a:avLst/>
          </a:prstGeom>
          <a:noFill/>
        </p:spPr>
      </p:pic>
      <p:pic>
        <p:nvPicPr>
          <p:cNvPr id="15364" name="Picture 4" descr="C:\Users\Валерий\Desktop\мама\сайт школы\IMG_1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199904" cy="2399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«В жизни есть только одно несомненное счастье – жить для других». Надо помнить, что человек добр не тогда, когда делится тем, чего у него самого много.  Настоящая доброта – в умении отказаться от необходимого во благо другого.</a:t>
            </a:r>
            <a:endParaRPr lang="ru-RU" b="1" dirty="0"/>
          </a:p>
        </p:txBody>
      </p:sp>
      <p:pic>
        <p:nvPicPr>
          <p:cNvPr id="6" name="Picture 6" descr="C:\Users\Светлана\Pictures\0_b0a5b_56da6481_L.png"/>
          <p:cNvPicPr>
            <a:picLocks noChangeAspect="1" noChangeArrowheads="1"/>
          </p:cNvPicPr>
          <p:nvPr/>
        </p:nvPicPr>
        <p:blipFill>
          <a:blip r:embed="rId3" cstate="print"/>
          <a:srcRect l="12860" t="28342" r="15121" b="25279"/>
          <a:stretch>
            <a:fillRect/>
          </a:stretch>
        </p:blipFill>
        <p:spPr bwMode="auto">
          <a:xfrm>
            <a:off x="5940152" y="4798383"/>
            <a:ext cx="3203848" cy="205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Новизна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Доброта – это такое состояние души, когда человек способен прийти на помощь другим, дать добрый совет, а иногда и просто пожалеть. Добрый человек притягивает к себе как магнит, он отдает частицу своего сердца, свое тепло окружающим людям. Два года назад в классе был создан волонтерский отряд «По зову сердца».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Основные принципы деятельности волонтёрского отряда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 Открытость.</a:t>
            </a:r>
          </a:p>
          <a:p>
            <a:pPr>
              <a:buNone/>
            </a:pPr>
            <a:r>
              <a:rPr lang="ru-RU" b="1" dirty="0" smtClean="0"/>
              <a:t>2. Добровольность.</a:t>
            </a:r>
          </a:p>
          <a:p>
            <a:pPr>
              <a:buNone/>
            </a:pPr>
            <a:r>
              <a:rPr lang="ru-RU" b="1" dirty="0" smtClean="0"/>
              <a:t>3. Ответственность.</a:t>
            </a:r>
          </a:p>
          <a:p>
            <a:pPr>
              <a:buNone/>
            </a:pPr>
            <a:r>
              <a:rPr lang="ru-RU" b="1" dirty="0" smtClean="0"/>
              <a:t>4. Принципы сохранения, укрепления здорового образа жизни.</a:t>
            </a:r>
          </a:p>
          <a:p>
            <a:pPr>
              <a:buNone/>
            </a:pPr>
            <a:r>
              <a:rPr lang="ru-RU" b="1" dirty="0" smtClean="0"/>
              <a:t>5. Формирование знаний, умений здоровья человека и предполагающих ориентацию учащихся на здоровье.</a:t>
            </a:r>
          </a:p>
          <a:p>
            <a:pPr>
              <a:buNone/>
            </a:pPr>
            <a:r>
              <a:rPr lang="ru-RU" b="1" dirty="0" smtClean="0"/>
              <a:t>6. Уважение личностного достоинства человека.</a:t>
            </a:r>
          </a:p>
          <a:p>
            <a:pPr>
              <a:buNone/>
            </a:pPr>
            <a:r>
              <a:rPr lang="ru-RU" b="1" dirty="0" smtClean="0"/>
              <a:t>7. Взаимопомощь, отзывчивость, партнёрство, оказание безвозмездной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sz="2700" b="1" dirty="0" smtClean="0"/>
              <a:t>:</a:t>
            </a:r>
            <a:r>
              <a:rPr lang="ru-RU" sz="2700" dirty="0" smtClean="0"/>
              <a:t> </a:t>
            </a:r>
            <a:r>
              <a:rPr lang="ru-RU" sz="2700" b="1" dirty="0" smtClean="0"/>
              <a:t>создание и развитие волонтерского движения в классе, саморазвитие личности каждого через вовлечение в социально значимые проекты.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организация работы волонтеров по направлениям;</a:t>
            </a:r>
          </a:p>
          <a:p>
            <a:pPr>
              <a:buNone/>
            </a:pPr>
            <a:r>
              <a:rPr lang="ru-RU" b="1" dirty="0" smtClean="0"/>
              <a:t>- оказание помощи детям </a:t>
            </a:r>
            <a:r>
              <a:rPr lang="ru-RU" b="1" dirty="0" err="1" smtClean="0"/>
              <a:t>Кстовской</a:t>
            </a:r>
            <a:r>
              <a:rPr lang="ru-RU" b="1" dirty="0" smtClean="0"/>
              <a:t> ЦРБ;</a:t>
            </a:r>
          </a:p>
          <a:p>
            <a:pPr>
              <a:buNone/>
            </a:pPr>
            <a:r>
              <a:rPr lang="ru-RU" b="1" dirty="0" smtClean="0"/>
              <a:t>- пропаганда здорового образа жизни среди учащихся подшефного класса;</a:t>
            </a:r>
          </a:p>
          <a:p>
            <a:pPr>
              <a:buNone/>
            </a:pPr>
            <a:r>
              <a:rPr lang="ru-RU" b="1" dirty="0" smtClean="0"/>
              <a:t>- популяризация идей бережного отношения к природе, участие в природоохранных акциях;</a:t>
            </a:r>
          </a:p>
          <a:p>
            <a:pPr>
              <a:buNone/>
            </a:pPr>
            <a:r>
              <a:rPr lang="ru-RU" b="1" dirty="0" smtClean="0"/>
              <a:t>- профилактическая деятельность обучающей молодёжи;</a:t>
            </a:r>
          </a:p>
          <a:p>
            <a:pPr>
              <a:buNone/>
            </a:pPr>
            <a:r>
              <a:rPr lang="ru-RU" b="1" dirty="0" smtClean="0"/>
              <a:t>- усвоение норм поведения, исключающих употребление алкоголя и наркотиков;</a:t>
            </a:r>
          </a:p>
          <a:p>
            <a:pPr>
              <a:buNone/>
            </a:pPr>
            <a:r>
              <a:rPr lang="ru-RU" b="1" dirty="0" smtClean="0"/>
              <a:t>- привлечение к деятельности по проекту родителей учащихся и педагогов образовательного учреждения;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Основные направления деятельности волонтерского отряда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«Идем дорогою добра».</a:t>
            </a:r>
          </a:p>
          <a:p>
            <a:pPr lvl="0"/>
            <a:r>
              <a:rPr lang="ru-RU" b="1" dirty="0" smtClean="0"/>
              <a:t>«Я – частица природы».</a:t>
            </a:r>
          </a:p>
          <a:p>
            <a:pPr lvl="0"/>
            <a:r>
              <a:rPr lang="ru-RU" b="1" dirty="0" smtClean="0"/>
              <a:t>«Здоровье – это здорово!».</a:t>
            </a:r>
          </a:p>
          <a:p>
            <a:pPr lvl="0"/>
            <a:r>
              <a:rPr lang="ru-RU" b="1" dirty="0" smtClean="0"/>
              <a:t>«Старший – младшему».</a:t>
            </a:r>
          </a:p>
          <a:p>
            <a:pPr lvl="0"/>
            <a:r>
              <a:rPr lang="ru-RU" b="1" dirty="0" smtClean="0"/>
              <a:t>«Какие труды, такие и плоды».</a:t>
            </a:r>
          </a:p>
          <a:p>
            <a:pPr lvl="0"/>
            <a:r>
              <a:rPr lang="ru-RU" b="1" dirty="0" smtClean="0"/>
              <a:t>«Вместе – мы сила».</a:t>
            </a:r>
          </a:p>
          <a:p>
            <a:endParaRPr lang="ru-RU" dirty="0"/>
          </a:p>
        </p:txBody>
      </p:sp>
      <p:pic>
        <p:nvPicPr>
          <p:cNvPr id="6" name="Picture 6" descr="C:\Users\Светлана\Pictures\0_b0a5b_56da6481_L.png"/>
          <p:cNvPicPr>
            <a:picLocks noChangeAspect="1" noChangeArrowheads="1"/>
          </p:cNvPicPr>
          <p:nvPr/>
        </p:nvPicPr>
        <p:blipFill>
          <a:blip r:embed="rId3" cstate="print"/>
          <a:srcRect l="12860" t="28342" r="15121" b="25279"/>
          <a:stretch>
            <a:fillRect/>
          </a:stretch>
        </p:blipFill>
        <p:spPr bwMode="auto">
          <a:xfrm>
            <a:off x="5940152" y="4798383"/>
            <a:ext cx="3203848" cy="205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Краткое описание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 этап. Подготовительный: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/>
              <a:t>- выбор основных направлений и их реализация;</a:t>
            </a:r>
          </a:p>
          <a:p>
            <a:pPr>
              <a:buNone/>
            </a:pPr>
            <a:r>
              <a:rPr lang="ru-RU" b="1" dirty="0" smtClean="0"/>
              <a:t>- сбор информации о деятельности волонтерского отряда.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II этап. Практический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/>
              <a:t>Круглый стол волонтёров, посвященный работе социальных проектов.</a:t>
            </a:r>
          </a:p>
          <a:p>
            <a:pPr>
              <a:buNone/>
            </a:pPr>
            <a:r>
              <a:rPr lang="ru-RU" b="1" dirty="0" smtClean="0"/>
              <a:t>2. Формирование актива отряда волонтёров.</a:t>
            </a:r>
          </a:p>
          <a:p>
            <a:pPr>
              <a:buNone/>
            </a:pPr>
            <a:r>
              <a:rPr lang="ru-RU" b="1" dirty="0" smtClean="0"/>
              <a:t>3. Творческие школьные и совместные классные  мероприятия с подшефным классом, при проведении которых подростки, будут пропагандировать здоровый образ жизни среди сверстников и малышей через самостоятельно подготовленные интересные дела.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4. Пропаганда идей волонтерского движения среди других классов. </a:t>
            </a:r>
            <a:br>
              <a:rPr lang="ru-RU" sz="2800" b="1" dirty="0" smtClean="0"/>
            </a:br>
            <a:r>
              <a:rPr lang="ru-RU" sz="2800" b="1" dirty="0" smtClean="0"/>
              <a:t>5. Участие в благотворительных и природоохранных акциях.</a:t>
            </a:r>
            <a:br>
              <a:rPr lang="ru-RU" sz="2800" b="1" dirty="0" smtClean="0"/>
            </a:br>
            <a:r>
              <a:rPr lang="ru-RU" sz="2800" b="1" dirty="0" smtClean="0"/>
              <a:t>6. Пропаганда здорового образа жизни.</a:t>
            </a:r>
            <a:br>
              <a:rPr lang="ru-RU" sz="2800" b="1" dirty="0" smtClean="0"/>
            </a:br>
            <a:r>
              <a:rPr lang="ru-RU" sz="2800" b="1" dirty="0" smtClean="0"/>
              <a:t>7. Создание трудового отряда и работа по благоустройству школьной территории.</a:t>
            </a:r>
            <a:br>
              <a:rPr lang="ru-RU" sz="2800" b="1" dirty="0" smtClean="0"/>
            </a:br>
            <a:r>
              <a:rPr lang="ru-RU" sz="2800" b="1" dirty="0" smtClean="0"/>
              <a:t>8. Вовлечение родителей и жителей микрорайона в социально значимые проекты.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Picture 6" descr="C:\Users\Светлана\Pictures\0_b0a5b_56da6481_L.png"/>
          <p:cNvPicPr>
            <a:picLocks noChangeAspect="1" noChangeArrowheads="1"/>
          </p:cNvPicPr>
          <p:nvPr/>
        </p:nvPicPr>
        <p:blipFill>
          <a:blip r:embed="rId3" cstate="print"/>
          <a:srcRect l="12860" t="28342" r="15121" b="25279"/>
          <a:stretch>
            <a:fillRect/>
          </a:stretch>
        </p:blipFill>
        <p:spPr bwMode="auto">
          <a:xfrm>
            <a:off x="5940152" y="4798383"/>
            <a:ext cx="3203848" cy="205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ветлана\Pictures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112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III этап. Итоговый</a:t>
            </a:r>
            <a:r>
              <a:rPr lang="ru-RU" sz="2400" b="1" dirty="0" smtClean="0"/>
              <a:t>:</a:t>
            </a:r>
            <a:br>
              <a:rPr lang="ru-RU" sz="2400" b="1" dirty="0" smtClean="0"/>
            </a:br>
            <a:r>
              <a:rPr lang="ru-RU" sz="2400" b="1" dirty="0" smtClean="0"/>
              <a:t>1. Подведение итогов и награждение победителей, активно участвующих в волонтерском движении.</a:t>
            </a:r>
            <a:br>
              <a:rPr lang="ru-RU" sz="2400" b="1" dirty="0" smtClean="0"/>
            </a:br>
            <a:r>
              <a:rPr lang="ru-RU" sz="2400" b="1" dirty="0" smtClean="0"/>
              <a:t>2. Издание агитационных и информационных листов по итогам проекта, которые будут активно использованы волонтёрами при проведении районных мероприятий.</a:t>
            </a:r>
            <a:br>
              <a:rPr lang="ru-RU" sz="2400" b="1" dirty="0" smtClean="0"/>
            </a:br>
            <a:r>
              <a:rPr lang="ru-RU" sz="2400" b="1" dirty="0" smtClean="0"/>
              <a:t>4. Публикация статей о нашей работе в школьной и районной газете.</a:t>
            </a:r>
            <a:br>
              <a:rPr lang="ru-RU" sz="2400" b="1" dirty="0" smtClean="0"/>
            </a:br>
            <a:r>
              <a:rPr lang="ru-RU" sz="2400" b="1" dirty="0" smtClean="0"/>
              <a:t>5. Итоговый школьный форум волонтёров.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6386" name="Picture 2" descr="C:\Users\Валерий\Desktop\мама\фото\PB0600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3072672" cy="2304504"/>
          </a:xfrm>
          <a:prstGeom prst="rect">
            <a:avLst/>
          </a:prstGeom>
          <a:noFill/>
        </p:spPr>
      </p:pic>
      <p:pic>
        <p:nvPicPr>
          <p:cNvPr id="16387" name="Picture 3" descr="C:\Users\Валерий\Desktop\мама\фото\PB07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96581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497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образовательное учреждение средняя общеобразовательная школа № 8 с углубленным изучением отдельных предметов г.Кстово  Номинация «Время единых действий»  Тема «Действовать по зову сердца!»  Волонтерский отряд «По зову сердца» (23 человека) Классный руководитель: Кучерук Наталия Анатольевна       </vt:lpstr>
      <vt:lpstr>Актуальность</vt:lpstr>
      <vt:lpstr>Новизна</vt:lpstr>
      <vt:lpstr>Основные принципы деятельности волонтёрского отряда </vt:lpstr>
      <vt:lpstr> Цель проекта: создание и развитие волонтерского движения в классе, саморазвитие личности каждого через вовлечение в социально значимые проекты. </vt:lpstr>
      <vt:lpstr>Основные направления деятельности волонтерского отряда </vt:lpstr>
      <vt:lpstr>Краткое описание проекта </vt:lpstr>
      <vt:lpstr>4. Пропаганда идей волонтерского движения среди других классов.  5. Участие в благотворительных и природоохранных акциях. 6. Пропаганда здорового образа жизни. 7. Создание трудового отряда и работа по благоустройству школьной территории. 8. Вовлечение родителей и жителей микрорайона в социально значимые проекты.  </vt:lpstr>
      <vt:lpstr>III этап. Итоговый: 1. Подведение итогов и награждение победителей, активно участвующих в волонтерском движении. 2. Издание агитационных и информационных листов по итогам проекта, которые будут активно использованы волонтёрами при проведении районных мероприятий. 4. Публикация статей о нашей работе в школьной и районной газете. 5. Итоговый школьный форум волонтёров. </vt:lpstr>
      <vt:lpstr>РЕЗУЛЬТАТИВНОСТЬ ДЕЯТЕЛЬНОСТИ «Идем дорогою добра» </vt:lpstr>
      <vt:lpstr>С помощью родителей была выпущена газета, призывающая всех неравнодушных учеников оказать помощь детям, проявить милосердие и сострадание к маленьким ангелочкам. </vt:lpstr>
      <vt:lpstr> «Я – частица природы»  Основными задачами является: формирование ценностного отношения к природе, окружающей среде, бережного отношения к сохранению окружающей среды. Ежегодно класс принимает активное участие в различных природоохранных акциях.  </vt:lpstr>
      <vt:lpstr>Природоохранные акции со 2а классом «Помоги пернатым! </vt:lpstr>
      <vt:lpstr>    «Здоровье – это здорово!» Сохранение и укрепление здоровья – дело каждого. Человек – хозяин своей судьбы, своего счастья и здоровья. Здоровье – бесценное достояние не только каждого человека, но и всего общества.  Пропаганда здорового образа жизни </vt:lpstr>
      <vt:lpstr>Слайд 15</vt:lpstr>
      <vt:lpstr>   «Старший – младшему» Совместные уроки с подшефным классом </vt:lpstr>
      <vt:lpstr>«Какие труды, такие и плоды» Труд - это эффективная форма человеческой деятельности, оказывающая положительное влияние на его здоровье и обеспечивающая социальное благосостояние.</vt:lpstr>
      <vt:lpstr>   «Вместе – мы сила» Семья – колыбель духовного рождения человека. Многообразие отношений между ее членами, живая реакция на мельчайшие детали поведения ребенка – все это создает максимально благоприятную среду для эмоционального и нравственного формирования, для создания новой неповторимой личности. </vt:lpstr>
      <vt:lpstr>     Выводы В процессе реализации проекта создалась единая сплочённая команда активистов нашего класса. Главное – активная жизненная позиция и ответственность перед младшим поколением,  активно заниматься благотворительностью, проявлять сострадание и милосердие, показывая личный пример.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</dc:creator>
  <cp:lastModifiedBy>Светлана</cp:lastModifiedBy>
  <cp:revision>10</cp:revision>
  <dcterms:created xsi:type="dcterms:W3CDTF">2014-02-10T16:57:27Z</dcterms:created>
  <dcterms:modified xsi:type="dcterms:W3CDTF">2014-02-11T05:50:01Z</dcterms:modified>
</cp:coreProperties>
</file>