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F37E1-FE92-4AD3-84B3-44637B87D206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CCC8F-8911-4936-8BC0-B29A1986D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CCC8F-8911-4936-8BC0-B29A1986DB1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Встречаем птиц весной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" name="Содержимое 5" descr="https://img-fotki.yandex.ru/get/6623/10767823.a7/0_6e50d_be8cb462_L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70"/>
            <a:ext cx="828680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500042"/>
            <a:ext cx="3257544" cy="5626121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b="1" dirty="0" smtClean="0"/>
              <a:t>Кукушка</a:t>
            </a:r>
          </a:p>
          <a:p>
            <a:r>
              <a:rPr lang="ru-RU" dirty="0" smtClean="0"/>
              <a:t>Прилетают к нам с юга </a:t>
            </a:r>
            <a:r>
              <a:rPr lang="ru-RU" b="1" dirty="0" smtClean="0"/>
              <a:t>в мае. </a:t>
            </a:r>
            <a:r>
              <a:rPr lang="ru-RU" dirty="0" smtClean="0"/>
              <a:t>Кукушка не строит себе гнезда и не высиживает птенцов. Она откладывает яйца в чужие гнезда. В каждое гнездо кукушка подбрасывает только одно яйцо.</a:t>
            </a:r>
          </a:p>
          <a:p>
            <a:r>
              <a:rPr lang="ru-RU" dirty="0" smtClean="0"/>
              <a:t>Кукушка – птица насекомоядная и </a:t>
            </a:r>
            <a:r>
              <a:rPr lang="ru-RU" dirty="0" smtClean="0"/>
              <a:t>к тому </a:t>
            </a:r>
            <a:r>
              <a:rPr lang="ru-RU" dirty="0" smtClean="0"/>
              <a:t>же большая </a:t>
            </a:r>
            <a:r>
              <a:rPr lang="ru-RU" dirty="0" err="1" smtClean="0"/>
              <a:t>обжора</a:t>
            </a:r>
            <a:r>
              <a:rPr lang="ru-RU" dirty="0" smtClean="0"/>
              <a:t>.  Она поедает даже ядовитых гусениц.</a:t>
            </a:r>
          </a:p>
          <a:p>
            <a:r>
              <a:rPr lang="ru-RU" b="1" dirty="0" smtClean="0"/>
              <a:t>Почему кукушка сама не высиживает яйца и  не выкармливает своих птенцов?</a:t>
            </a:r>
          </a:p>
          <a:p>
            <a:r>
              <a:rPr lang="ru-RU" dirty="0" smtClean="0"/>
              <a:t>Кукушки питаются, в основном, мохнатыми гусеницами, от которых птенцы погибли бы. Кукушка откладывает яйца только  через несколько дней, поэтому и птенцы появляются с большим промежутком во времени: первый ее птенец уже вывелся бы, а последнее яйцо еще было бы свежим. Если она сама будет насиживать такие яйца, то птенцы не вылупятся или погибнут.</a:t>
            </a:r>
          </a:p>
          <a:p>
            <a:pPr algn="ctr">
              <a:buNone/>
            </a:pPr>
            <a:endParaRPr lang="ru-RU" b="1" dirty="0" smtClean="0"/>
          </a:p>
          <a:p>
            <a:endParaRPr lang="ru-RU" b="1" dirty="0"/>
          </a:p>
        </p:txBody>
      </p:sp>
      <p:pic>
        <p:nvPicPr>
          <p:cNvPr id="5" name="Содержимое 4" descr="http://im0-tub-ru.yandex.net/i?id=48865a1a97d35a364f8690af842e928f-87-144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4286279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Берегите птиц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Готовьте квартиры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Важно запомнить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 лесу </a:t>
            </a:r>
            <a:r>
              <a:rPr lang="ru-RU" b="1" i="1" dirty="0" smtClean="0"/>
              <a:t>НЕЛЬЗЯ</a:t>
            </a:r>
            <a:r>
              <a:rPr lang="ru-RU" i="1" dirty="0" smtClean="0"/>
              <a:t> кричать, чтобы не спугнуть птиц.</a:t>
            </a:r>
            <a:endParaRPr lang="ru-RU" dirty="0" smtClean="0"/>
          </a:p>
          <a:p>
            <a:r>
              <a:rPr lang="ru-RU" b="1" i="1" dirty="0" smtClean="0"/>
              <a:t>НЕЛЬЗЯ </a:t>
            </a:r>
            <a:r>
              <a:rPr lang="ru-RU" i="1" dirty="0" smtClean="0"/>
              <a:t>разорять гнёзда.</a:t>
            </a:r>
            <a:endParaRPr lang="ru-RU" dirty="0" smtClean="0"/>
          </a:p>
          <a:p>
            <a:r>
              <a:rPr lang="ru-RU" b="1" i="1" dirty="0" smtClean="0"/>
              <a:t>НЕЛЬЗЯ </a:t>
            </a:r>
            <a:r>
              <a:rPr lang="ru-RU" i="1" dirty="0" smtClean="0"/>
              <a:t>трогать яйца птиц.</a:t>
            </a:r>
            <a:endParaRPr lang="ru-RU" dirty="0" smtClean="0"/>
          </a:p>
          <a:p>
            <a:r>
              <a:rPr lang="ru-RU" i="1" dirty="0" smtClean="0"/>
              <a:t>Весной </a:t>
            </a:r>
            <a:r>
              <a:rPr lang="ru-RU" b="1" i="1" dirty="0" smtClean="0"/>
              <a:t>НУЖНО</a:t>
            </a:r>
            <a:r>
              <a:rPr lang="ru-RU" i="1" dirty="0" smtClean="0"/>
              <a:t> вывешивать скворечники.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Составляем рассказ по серии сюжетных картин.&quot;Скворцы прилетели!&quot;. Обсуждение на LiveInternet - Российский Сервис Онлайн-Дневнико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39339"/>
            <a:ext cx="4040188" cy="282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85817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Выводы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210064"/>
          </a:xfrm>
        </p:spPr>
        <p:txBody>
          <a:bodyPr>
            <a:normAutofit fontScale="70000" lnSpcReduction="20000"/>
          </a:bodyPr>
          <a:lstStyle/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ru-RU" b="1" dirty="0" smtClean="0">
                <a:solidFill>
                  <a:schemeClr val="tx1"/>
                </a:solidFill>
              </a:rPr>
              <a:t>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Птицы нам дороги не только приносимой ими пользой, но и как украшение нашей Родины. </a:t>
            </a:r>
          </a:p>
          <a:p>
            <a:pPr algn="l">
              <a:buBlip>
                <a:blip r:embed="rId2"/>
              </a:buBlip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Blip>
                <a:blip r:embed="rId2"/>
              </a:buBlip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Чтобы создать хорошие условия нашим пернатым друзьям, надо каждому из нас принять активное участие в озеленении нашего края.</a:t>
            </a:r>
          </a:p>
          <a:p>
            <a:pPr algn="l">
              <a:buBlip>
                <a:blip r:embed="rId2"/>
              </a:buBlip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Blip>
                <a:blip r:embed="rId2"/>
              </a:buBlip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Мы должны сделать всё, чтобы пернатые друзья постоянно чувствовали нашу заботу. </a:t>
            </a:r>
          </a:p>
          <a:p>
            <a:pPr algn="l">
              <a:buBlip>
                <a:blip r:embed="rId2"/>
              </a:buBlip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Blip>
                <a:blip r:embed="rId2"/>
              </a:buBlip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Охрана природы – дело каждого.</a:t>
            </a: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Blip>
                <a:blip r:embed="rId2"/>
              </a:buBlip>
            </a:pP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/>
              <a:t>Цель проекта: </a:t>
            </a:r>
            <a:r>
              <a:rPr lang="ru-RU" sz="1600" i="1" dirty="0" smtClean="0"/>
              <a:t>получить знания о весенней жизни перелетных птиц родного края.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dirty="0" smtClean="0"/>
              <a:t>Задача проекта:  </a:t>
            </a:r>
            <a:r>
              <a:rPr lang="ru-RU" sz="1600" i="1" dirty="0" smtClean="0"/>
              <a:t>узнать о жизни перелетных птиц родного края весной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6" name="Содержимое 5" descr="Неживая природа весной - Картинка 14445/25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00174"/>
            <a:ext cx="5257808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929322" y="1600200"/>
            <a:ext cx="2757478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Гипотеза:</a:t>
            </a:r>
          </a:p>
          <a:p>
            <a:pPr>
              <a:buNone/>
            </a:pPr>
            <a:r>
              <a:rPr lang="ru-RU" b="1" i="1" dirty="0" smtClean="0"/>
              <a:t>        </a:t>
            </a:r>
            <a:r>
              <a:rPr lang="ru-RU" dirty="0" smtClean="0"/>
              <a:t>Может быть перелетные птицы прилетают в родные края потому, что в южных странах становится холодно?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 Вопросы:</a:t>
            </a:r>
            <a:endParaRPr lang="ru-RU" dirty="0" smtClean="0"/>
          </a:p>
          <a:p>
            <a:r>
              <a:rPr lang="ru-RU" dirty="0" smtClean="0"/>
              <a:t>–  Почему из теплых стран возвращаются к нам птицы?</a:t>
            </a:r>
          </a:p>
          <a:p>
            <a:r>
              <a:rPr lang="ru-RU" dirty="0" smtClean="0"/>
              <a:t>–  Какие птицы прилетают к нам первыми? А какие последними?</a:t>
            </a:r>
          </a:p>
          <a:p>
            <a:r>
              <a:rPr lang="ru-RU" dirty="0" smtClean="0"/>
              <a:t>–  Есть ли какая-нибудь польза от птиц весной?                     </a:t>
            </a:r>
          </a:p>
          <a:p>
            <a:r>
              <a:rPr lang="ru-RU" dirty="0" smtClean="0"/>
              <a:t>–  Какова роль человека в жизни птиц?              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Вопрос 1.  Почему из теплых стран возвращаются птицы?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929322" y="1500174"/>
            <a:ext cx="2757478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Прилет птиц идет не как попало, а в строгом порядке: первыми прилетают те, что осенью улетают от нас последними. Последними – те, что первыми улетают от нас осенью. Позже других прилетают самые яркие и пёстрые птицы: им надо дождаться свежей травы и листвы.</a:t>
            </a:r>
            <a:endParaRPr lang="ru-RU" sz="1800" dirty="0"/>
          </a:p>
        </p:txBody>
      </p:sp>
      <p:pic>
        <p:nvPicPr>
          <p:cNvPr id="7" name="Содержимое 6" descr="Журавлей косяк. - Галина Ивановна Волченкова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00174"/>
            <a:ext cx="5186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Вопрос 2. Какие птицы прилетают к нам первыми? А какие      последними?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Вопрос 3. Есть ли какая-нибудь польза от птиц весной?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3636" y="1600200"/>
            <a:ext cx="254316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900" b="1" i="1" dirty="0" smtClean="0"/>
              <a:t>         </a:t>
            </a:r>
          </a:p>
          <a:p>
            <a:pPr algn="ctr">
              <a:buNone/>
            </a:pPr>
            <a:endParaRPr lang="ru-RU" sz="1900" b="1" i="1" dirty="0" smtClean="0"/>
          </a:p>
          <a:p>
            <a:pPr algn="ctr">
              <a:buNone/>
            </a:pPr>
            <a:r>
              <a:rPr lang="ru-RU" sz="1900" b="1" i="1" dirty="0" smtClean="0"/>
              <a:t>Перелетные птицы:</a:t>
            </a:r>
          </a:p>
          <a:p>
            <a:pPr algn="ctr">
              <a:buNone/>
            </a:pPr>
            <a:r>
              <a:rPr lang="ru-RU" sz="1900" b="1" i="1" dirty="0" smtClean="0"/>
              <a:t> грач</a:t>
            </a:r>
          </a:p>
          <a:p>
            <a:pPr algn="ctr">
              <a:buNone/>
            </a:pPr>
            <a:r>
              <a:rPr lang="ru-RU" sz="1900" b="1" i="1" dirty="0" smtClean="0"/>
              <a:t>скворец</a:t>
            </a:r>
          </a:p>
          <a:p>
            <a:pPr algn="ctr">
              <a:buNone/>
            </a:pPr>
            <a:r>
              <a:rPr lang="ru-RU" sz="1900" b="1" i="1" dirty="0" smtClean="0"/>
              <a:t>жаворонок</a:t>
            </a:r>
            <a:endParaRPr lang="ru-RU" sz="1900" dirty="0" smtClean="0"/>
          </a:p>
          <a:p>
            <a:pPr algn="ctr">
              <a:buNone/>
            </a:pPr>
            <a:r>
              <a:rPr lang="ru-RU" sz="1900" b="1" i="1" dirty="0" smtClean="0"/>
              <a:t>ласточка</a:t>
            </a:r>
            <a:endParaRPr lang="ru-RU" sz="1900" dirty="0" smtClean="0"/>
          </a:p>
          <a:p>
            <a:pPr algn="ctr">
              <a:buNone/>
            </a:pPr>
            <a:r>
              <a:rPr lang="ru-RU" sz="1900" b="1" i="1" dirty="0" smtClean="0"/>
              <a:t>соловей</a:t>
            </a:r>
            <a:endParaRPr lang="ru-RU" sz="1900" dirty="0" smtClean="0"/>
          </a:p>
          <a:p>
            <a:pPr algn="ctr">
              <a:buNone/>
            </a:pPr>
            <a:r>
              <a:rPr lang="ru-RU" sz="1900" b="1" i="1" dirty="0" smtClean="0"/>
              <a:t>кукушка</a:t>
            </a:r>
            <a:endParaRPr lang="ru-RU" sz="1900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Содержимое 4" descr="http://www.vremia.ua/i/ci/1369310041519e0359a4d2f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1643050"/>
            <a:ext cx="535785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57884" y="571480"/>
            <a:ext cx="2828916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Грач</a:t>
            </a:r>
          </a:p>
          <a:p>
            <a:r>
              <a:rPr lang="ru-RU" sz="2000" dirty="0" smtClean="0"/>
              <a:t>Прилетают во второй половине марта.</a:t>
            </a:r>
          </a:p>
          <a:p>
            <a:r>
              <a:rPr lang="ru-RU" sz="2000" dirty="0" smtClean="0"/>
              <a:t>Увидеть можно на полях, в деревнях. Питается насекомыми, червями, пауками. </a:t>
            </a:r>
          </a:p>
          <a:p>
            <a:r>
              <a:rPr lang="ru-RU" sz="2000" dirty="0" smtClean="0"/>
              <a:t>Во время весенней пахоты уничтожает за день 400 червей, вредителей растений.</a:t>
            </a:r>
          </a:p>
          <a:p>
            <a:r>
              <a:rPr lang="ru-RU" sz="2000" dirty="0" smtClean="0"/>
              <a:t> Гнездятся на вершине деревьев в апреле-мае.</a:t>
            </a:r>
          </a:p>
        </p:txBody>
      </p:sp>
      <p:pic>
        <p:nvPicPr>
          <p:cNvPr id="5" name="Содержимое 4" descr="грач (Corvus frugilegus), фото, фотография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428596" y="571480"/>
            <a:ext cx="492922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3636" y="357166"/>
            <a:ext cx="2543164" cy="5768997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800" b="1" dirty="0" smtClean="0"/>
              <a:t>Скворец</a:t>
            </a:r>
          </a:p>
          <a:p>
            <a:r>
              <a:rPr lang="ru-RU" dirty="0" smtClean="0"/>
              <a:t>Прилетают к нам уже в феврале или в марте.</a:t>
            </a:r>
          </a:p>
          <a:p>
            <a:r>
              <a:rPr lang="ru-RU" dirty="0" smtClean="0"/>
              <a:t>Селится рядом с полем и садом</a:t>
            </a:r>
          </a:p>
          <a:p>
            <a:r>
              <a:rPr lang="ru-RU" smtClean="0"/>
              <a:t>Когда потеплеет</a:t>
            </a:r>
            <a:r>
              <a:rPr lang="ru-RU" dirty="0" smtClean="0"/>
              <a:t>,  самцы появляются возле скворечников. </a:t>
            </a:r>
          </a:p>
          <a:p>
            <a:r>
              <a:rPr lang="ru-RU" dirty="0" smtClean="0"/>
              <a:t>Скворцы бегают по дорожкам и веткам, смотрят под каждый листик, ищут для своих птенцов еду.</a:t>
            </a:r>
          </a:p>
          <a:p>
            <a:r>
              <a:rPr lang="ru-RU" dirty="0" smtClean="0"/>
              <a:t>Скворцы подлетают к гнезду до 200 раз,  приносят личинки, жуков или крупных гусениц.</a:t>
            </a:r>
          </a:p>
          <a:p>
            <a:endParaRPr lang="ru-RU" b="1" dirty="0"/>
          </a:p>
        </p:txBody>
      </p:sp>
      <p:pic>
        <p:nvPicPr>
          <p:cNvPr id="5" name="Содержимое 4" descr="Что за глупый скворец? Живность - Авторский Фотосайт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71481"/>
            <a:ext cx="532923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428604"/>
            <a:ext cx="3257544" cy="569755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Жаворонок</a:t>
            </a:r>
          </a:p>
          <a:p>
            <a:r>
              <a:rPr lang="ru-RU" dirty="0" smtClean="0"/>
              <a:t>Внешне жаворонки неприметны: серые.</a:t>
            </a:r>
          </a:p>
          <a:p>
            <a:r>
              <a:rPr lang="ru-RU" dirty="0" smtClean="0"/>
              <a:t>Жаворонки не только славные певцы, но и наши помощники. Они поедают множество опасных для поля насекомых, а также семена растений, засоряющих посевы.</a:t>
            </a:r>
          </a:p>
          <a:p>
            <a:r>
              <a:rPr lang="ru-RU" dirty="0" smtClean="0"/>
              <a:t>В небольшой ямке под прикрытием подросшей травы в гнезде 4-5 серых яйца. За лето жаворонки успевают воспитать две «партии» малышей.</a:t>
            </a:r>
          </a:p>
          <a:p>
            <a:endParaRPr lang="ru-RU" b="1" dirty="0"/>
          </a:p>
        </p:txBody>
      </p:sp>
      <p:pic>
        <p:nvPicPr>
          <p:cNvPr id="5" name="Содержимое 4" descr="Жаворонок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450059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8" y="357166"/>
            <a:ext cx="2971792" cy="576899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300" b="1" dirty="0" smtClean="0"/>
              <a:t>Ласточка</a:t>
            </a:r>
          </a:p>
          <a:p>
            <a:pPr algn="ctr"/>
            <a:r>
              <a:rPr lang="ru-RU" sz="2900" dirty="0" smtClean="0"/>
              <a:t> Ласточки прилетают к нам  в </a:t>
            </a:r>
            <a:r>
              <a:rPr lang="ru-RU" sz="2900" b="1" dirty="0" smtClean="0"/>
              <a:t>начале апреля</a:t>
            </a:r>
            <a:r>
              <a:rPr lang="ru-RU" sz="2900" dirty="0" smtClean="0"/>
              <a:t>.  </a:t>
            </a:r>
          </a:p>
          <a:p>
            <a:r>
              <a:rPr lang="ru-RU" sz="2900" dirty="0" smtClean="0"/>
              <a:t>гнездится  под крышами домов, под карнизами.</a:t>
            </a:r>
          </a:p>
          <a:p>
            <a:r>
              <a:rPr lang="ru-RU" sz="2900" dirty="0" smtClean="0"/>
              <a:t> Ласточка строит своё гнездо из комочков сырой земли. </a:t>
            </a:r>
          </a:p>
          <a:p>
            <a:r>
              <a:rPr lang="ru-RU" sz="2900" dirty="0" smtClean="0"/>
              <a:t>приносит их в клюве к месту постройки и прочно прикрепляет к стене.</a:t>
            </a:r>
          </a:p>
          <a:p>
            <a:r>
              <a:rPr lang="ru-RU" sz="2900" dirty="0" smtClean="0"/>
              <a:t>Ласточки выводят по 4-6 птенцов. За день пара ласточек подлетает к гнезду до 600 раз.</a:t>
            </a:r>
          </a:p>
          <a:p>
            <a:r>
              <a:rPr lang="ru-RU" sz="2900" dirty="0" smtClean="0"/>
              <a:t>Если ласточка высиживает детей, то хозяину дома во всем будет удача</a:t>
            </a:r>
          </a:p>
          <a:p>
            <a:r>
              <a:rPr lang="ru-RU" sz="2900" dirty="0" smtClean="0"/>
              <a:t>Ласточка строит гнездо целых 40 дней, если его разрушить, то в это лето она уже построить новое и вырастить детей никак не успеет.</a:t>
            </a:r>
          </a:p>
          <a:p>
            <a:endParaRPr lang="ru-RU" sz="2900" dirty="0" smtClean="0"/>
          </a:p>
          <a:p>
            <a:pPr algn="ctr"/>
            <a:endParaRPr lang="ru-RU" sz="2900" b="1" dirty="0"/>
          </a:p>
        </p:txBody>
      </p:sp>
      <p:pic>
        <p:nvPicPr>
          <p:cNvPr id="5" name="Содержимое 4" descr="Школа &quot;Живой мир&quot;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2984"/>
            <a:ext cx="461486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428604"/>
            <a:ext cx="3257544" cy="569755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Соловей</a:t>
            </a:r>
          </a:p>
          <a:p>
            <a:r>
              <a:rPr lang="ru-RU" dirty="0" smtClean="0"/>
              <a:t>Прилетают </a:t>
            </a:r>
            <a:r>
              <a:rPr lang="ru-RU" b="1" dirty="0" smtClean="0"/>
              <a:t>в мае. </a:t>
            </a:r>
            <a:r>
              <a:rPr lang="ru-RU" dirty="0" smtClean="0"/>
              <a:t>В народе говорят: соловей прилетает тогда, когда сможет напиться росы или дождевой воды с берёзового листа.        </a:t>
            </a:r>
          </a:p>
          <a:p>
            <a:r>
              <a:rPr lang="ru-RU" dirty="0" smtClean="0"/>
              <a:t>Гнездятся они на земле. У них появляются 4-5 птенцов. Птенцы живут в гнезде всего 10 дней. </a:t>
            </a:r>
          </a:p>
          <a:p>
            <a:r>
              <a:rPr lang="ru-RU" dirty="0" smtClean="0"/>
              <a:t>Питаются соловьи мухами, жучками, муравьями, пауками, а </a:t>
            </a:r>
          </a:p>
          <a:p>
            <a:r>
              <a:rPr lang="ru-RU" dirty="0" smtClean="0"/>
              <a:t>осенью - чёрной смородиной.</a:t>
            </a:r>
          </a:p>
          <a:p>
            <a:r>
              <a:rPr lang="ru-RU" dirty="0" smtClean="0"/>
              <a:t>Поют  соловью всю ночь от вечерней до </a:t>
            </a:r>
            <a:r>
              <a:rPr lang="ru-RU" dirty="0" err="1" smtClean="0"/>
              <a:t>утреннейзари</a:t>
            </a:r>
            <a:r>
              <a:rPr lang="ru-RU" dirty="0" smtClean="0"/>
              <a:t>. </a:t>
            </a:r>
          </a:p>
          <a:p>
            <a:endParaRPr lang="ru-RU" b="1" dirty="0"/>
          </a:p>
        </p:txBody>
      </p:sp>
      <p:pic>
        <p:nvPicPr>
          <p:cNvPr id="5" name="Содержимое 4" descr="соловей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485778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396</Words>
  <PresentationFormat>Экран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Встречаем птиц весной</vt:lpstr>
      <vt:lpstr>Цель проекта: получить знания о весенней жизни перелетных птиц родного края.  Задача проекта:  узнать о жизни перелетных птиц родного края весной </vt:lpstr>
      <vt:lpstr> Вопрос 1.  Почему из теплых стран возвращаются птицы? </vt:lpstr>
      <vt:lpstr> Вопрос 2. Какие птицы прилетают к нам первыми? А какие      последними? Вопрос 3. Есть ли какая-нибудь польза от птиц весной? </vt:lpstr>
      <vt:lpstr>Слайд 5</vt:lpstr>
      <vt:lpstr>Слайд 6</vt:lpstr>
      <vt:lpstr>Слайд 7</vt:lpstr>
      <vt:lpstr>Слайд 8</vt:lpstr>
      <vt:lpstr>Слайд 9</vt:lpstr>
      <vt:lpstr>Слайд 10</vt:lpstr>
      <vt:lpstr>Берегите птиц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Встречаем птиц весной</dc:title>
  <dc:creator>мама</dc:creator>
  <cp:lastModifiedBy>1</cp:lastModifiedBy>
  <cp:revision>9</cp:revision>
  <dcterms:created xsi:type="dcterms:W3CDTF">2015-05-03T22:12:31Z</dcterms:created>
  <dcterms:modified xsi:type="dcterms:W3CDTF">2015-05-04T11:08:31Z</dcterms:modified>
</cp:coreProperties>
</file>