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790C-08A5-436F-817B-4FA486204D9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48CF-6204-42AC-9750-191BFD4BA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790C-08A5-436F-817B-4FA486204D9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48CF-6204-42AC-9750-191BFD4BA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790C-08A5-436F-817B-4FA486204D9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48CF-6204-42AC-9750-191BFD4BA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790C-08A5-436F-817B-4FA486204D9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48CF-6204-42AC-9750-191BFD4BA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790C-08A5-436F-817B-4FA486204D9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48CF-6204-42AC-9750-191BFD4BA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790C-08A5-436F-817B-4FA486204D9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48CF-6204-42AC-9750-191BFD4BA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790C-08A5-436F-817B-4FA486204D9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48CF-6204-42AC-9750-191BFD4BA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790C-08A5-436F-817B-4FA486204D9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48CF-6204-42AC-9750-191BFD4BA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790C-08A5-436F-817B-4FA486204D9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48CF-6204-42AC-9750-191BFD4BA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790C-08A5-436F-817B-4FA486204D9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48CF-6204-42AC-9750-191BFD4BA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790C-08A5-436F-817B-4FA486204D9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48CF-6204-42AC-9750-191BFD4BA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6790C-08A5-436F-817B-4FA486204D9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248CF-6204-42AC-9750-191BFD4BA3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ПРЕЗЕНТАЦИЯ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857496"/>
            <a:ext cx="6400800" cy="3138494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chemeClr val="tx1"/>
                </a:solidFill>
              </a:rPr>
              <a:t>Полька</a:t>
            </a:r>
          </a:p>
          <a:p>
            <a:endParaRPr lang="ru-RU" sz="4400" i="1" dirty="0">
              <a:solidFill>
                <a:schemeClr val="tx1"/>
              </a:solidFill>
            </a:endParaRPr>
          </a:p>
          <a:p>
            <a:endParaRPr lang="ru-RU" sz="4400" i="1" dirty="0" smtClean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                                    </a:t>
            </a:r>
            <a:r>
              <a:rPr lang="ru-RU" sz="2600" dirty="0" smtClean="0">
                <a:solidFill>
                  <a:schemeClr val="tx1"/>
                </a:solidFill>
              </a:rPr>
              <a:t>Абишева А.Ю.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s://www.stihi.ru/pics/2015/09/25/6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2774981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857628"/>
            <a:ext cx="7572428" cy="27574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2800" b="1" dirty="0" smtClean="0"/>
              <a:t>Полька</a:t>
            </a:r>
            <a:r>
              <a:rPr lang="ru-RU" sz="2800" dirty="0"/>
              <a:t> — быстрый, живой, энергичный, </a:t>
            </a:r>
            <a:r>
              <a:rPr lang="ru-RU" sz="2800" dirty="0" err="1"/>
              <a:t>центральноевропейский</a:t>
            </a:r>
            <a:r>
              <a:rPr lang="ru-RU" sz="2800" dirty="0"/>
              <a:t> танец, а также жанр танцевальной музыки. Музыкальный размер польки — </a:t>
            </a:r>
            <a:r>
              <a:rPr lang="ru-RU" sz="2800" dirty="0" smtClean="0"/>
              <a:t>2/4. Полька </a:t>
            </a:r>
            <a:r>
              <a:rPr lang="ru-RU" sz="2800" dirty="0"/>
              <a:t>появилась в середине XIX века в Богемии (современная Чехия), и с тех пор стала народным танцем.</a:t>
            </a:r>
          </a:p>
        </p:txBody>
      </p:sp>
      <p:pic>
        <p:nvPicPr>
          <p:cNvPr id="14338" name="Picture 2" descr="https://i.ytimg.com/vi/hgUM42HitrQ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786477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214290"/>
            <a:ext cx="4643470" cy="6858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Согласно </a:t>
            </a:r>
            <a:r>
              <a:rPr lang="ru-RU" dirty="0"/>
              <a:t>легенде, полька, придуманная служанкой из Богемии Анной </a:t>
            </a:r>
            <a:r>
              <a:rPr lang="ru-RU" dirty="0" err="1"/>
              <a:t>Слезак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1830-х годах, быстро получила распространение в европейских городах. В Париже аристократы безуспешно пытались запретить «неприличный танец», в том числе с помощью полиции. Зимой 1843 года русский переводчик Владимир </a:t>
            </a:r>
            <a:r>
              <a:rPr lang="ru-RU" dirty="0" err="1"/>
              <a:t>Солоницын</a:t>
            </a:r>
            <a:r>
              <a:rPr lang="ru-RU" dirty="0"/>
              <a:t> писал, что «весь Париж сошёл с ума: все хотят танцевать польку, все учатся </a:t>
            </a:r>
            <a:r>
              <a:rPr lang="ru-RU" dirty="0" smtClean="0"/>
              <a:t>польке. Это </a:t>
            </a:r>
            <a:r>
              <a:rPr lang="ru-RU" dirty="0"/>
              <a:t>танец не очень благопристойный, вроде </a:t>
            </a:r>
            <a:r>
              <a:rPr lang="ru-RU" i="1" dirty="0" err="1"/>
              <a:t>cancan</a:t>
            </a:r>
            <a:r>
              <a:rPr lang="ru-RU" dirty="0"/>
              <a:t>, потому что в нём дамы должны сгибать одну ногу в колене и поднимать пятку так высоко, что при этом движении видна подвязка другой </a:t>
            </a:r>
            <a:r>
              <a:rPr lang="ru-RU" dirty="0" smtClean="0"/>
              <a:t>ноги».</a:t>
            </a:r>
            <a:endParaRPr lang="ru-RU" dirty="0"/>
          </a:p>
          <a:p>
            <a:pPr>
              <a:buNone/>
            </a:pPr>
            <a:r>
              <a:rPr lang="ru-RU" dirty="0" smtClean="0"/>
              <a:t>     Польки </a:t>
            </a:r>
            <a:r>
              <a:rPr lang="ru-RU" dirty="0"/>
              <a:t>писал Иоганн Штраус I и его сын Иоганн Штраус II. Этот жанр часто встречается в творчестве чешских композиторов ― </a:t>
            </a:r>
            <a:r>
              <a:rPr lang="ru-RU" dirty="0" err="1"/>
              <a:t>Бедржиха</a:t>
            </a:r>
            <a:r>
              <a:rPr lang="ru-RU" dirty="0"/>
              <a:t> Сметаны, Антонина Дворжака и других.</a:t>
            </a:r>
          </a:p>
          <a:p>
            <a:endParaRPr lang="ru-RU" dirty="0"/>
          </a:p>
        </p:txBody>
      </p:sp>
      <p:sp>
        <p:nvSpPr>
          <p:cNvPr id="21506" name="AutoShape 2" descr="https://upload.wikimedia.org/wikipedia/commons/thumb/3/3f/La_Polka.jpg/220px-La_Pol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upload.wikimedia.org/wikipedia/commons/thumb/3/3f/La_Polka.jpg/220px-La_Pol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s://ds05.infourok.ru/uploads/ex/0f2f/0005b47e-c6083b5d/hello_html_m55c85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66"/>
            <a:ext cx="3937635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512" name="Picture 8" descr="https://avatars.mds.yandex.net/get-pdb/2492799/bdebb08d-f702-44d7-a75d-904eff57e175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286124"/>
            <a:ext cx="3786214" cy="2732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6000792" cy="30718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Считается</a:t>
            </a:r>
            <a:r>
              <a:rPr lang="ru-RU" dirty="0"/>
              <a:t>, что название танца произошло от чешского слова </a:t>
            </a:r>
            <a:r>
              <a:rPr lang="ru-RU" i="1" dirty="0" err="1" smtClean="0"/>
              <a:t>půlka</a:t>
            </a:r>
            <a:r>
              <a:rPr lang="ru-RU" dirty="0" smtClean="0"/>
              <a:t>, </a:t>
            </a:r>
            <a:r>
              <a:rPr lang="ru-RU" dirty="0"/>
              <a:t>означающего «половинный шаг», поскольку ритм польки требует быстро переступать с ноги на ногу. Польку часто считают польским танцем, что неверно. Кроме того, не стоит путать польку со шведским танцем </a:t>
            </a:r>
            <a:r>
              <a:rPr lang="ru-RU" dirty="0" err="1"/>
              <a:t>польска</a:t>
            </a:r>
            <a:endParaRPr lang="ru-RU" dirty="0"/>
          </a:p>
        </p:txBody>
      </p:sp>
      <p:pic>
        <p:nvPicPr>
          <p:cNvPr id="20482" name="Picture 2" descr="https://i.ytimg.com/vi/lFt0QaKAB4o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420070"/>
            <a:ext cx="5730914" cy="322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89053"/>
            <a:ext cx="8229600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  В</a:t>
            </a:r>
            <a:r>
              <a:rPr lang="ru-RU" dirty="0"/>
              <a:t> России полька появилась в 1845 году. Этот танец — тогда очень модный во Франции — привёз из поездки в Париж танцовщик императорской труппы Петербурга Николай Осипович </a:t>
            </a:r>
            <a:r>
              <a:rPr lang="ru-RU" dirty="0" err="1" smtClean="0"/>
              <a:t>Гольц</a:t>
            </a:r>
            <a:r>
              <a:rPr lang="ru-RU" dirty="0" smtClean="0"/>
              <a:t>. </a:t>
            </a:r>
            <a:r>
              <a:rPr lang="ru-RU" dirty="0"/>
              <a:t>Он поставил его на сцене, а потом распространил в великосветском петербургском обществе, и высший аристократический свет в скором времени затанцевал польку на балах и в салонах.</a:t>
            </a:r>
          </a:p>
          <a:p>
            <a:pPr>
              <a:buNone/>
            </a:pPr>
            <a:r>
              <a:rPr lang="ru-RU" dirty="0" smtClean="0"/>
              <a:t>           Полька</a:t>
            </a:r>
            <a:r>
              <a:rPr lang="ru-RU" dirty="0"/>
              <a:t>, как одна из фигур, вошла в русские кадрили. На юге России полька стала местной пляской: в Воронежской губернии — «</a:t>
            </a:r>
            <a:r>
              <a:rPr lang="ru-RU" dirty="0" err="1"/>
              <a:t>Ливенская</a:t>
            </a:r>
            <a:r>
              <a:rPr lang="ru-RU" dirty="0"/>
              <a:t> полька», в Ростовской — «</a:t>
            </a:r>
            <a:r>
              <a:rPr lang="ru-RU" dirty="0" err="1"/>
              <a:t>Полька-тацинка</a:t>
            </a:r>
            <a:r>
              <a:rPr lang="ru-RU" dirty="0"/>
              <a:t>», на Кубани — «</a:t>
            </a:r>
            <a:r>
              <a:rPr lang="ru-RU" dirty="0" err="1"/>
              <a:t>Полька-кастырка</a:t>
            </a:r>
            <a:r>
              <a:rPr lang="ru-RU" dirty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1"/>
            <a:ext cx="8258204" cy="4000528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Во </a:t>
            </a:r>
            <a:r>
              <a:rPr lang="ru-RU" dirty="0"/>
              <a:t>многих европейских странах существует свой вариант польки. Её считают народным танцем в России, Белоруссии, Украине, Чехии, Польше, Германии, скандинавских странах, республиках бывшей Югославии и многих других. Каждая нация внесла в танец свои особенности: эстонская </a:t>
            </a:r>
            <a:r>
              <a:rPr lang="ru-RU" dirty="0" err="1"/>
              <a:t>йоксу-полька</a:t>
            </a:r>
            <a:r>
              <a:rPr lang="ru-RU" dirty="0"/>
              <a:t> танцуется медленно, важно, молдавская — темпераментно, белорусская </a:t>
            </a:r>
            <a:r>
              <a:rPr lang="ru-RU" dirty="0" err="1"/>
              <a:t>Полька-крыжачок</a:t>
            </a:r>
            <a:r>
              <a:rPr lang="ru-RU" dirty="0"/>
              <a:t>, </a:t>
            </a:r>
            <a:r>
              <a:rPr lang="ru-RU" dirty="0" err="1"/>
              <a:t>Полька-янка</a:t>
            </a:r>
            <a:r>
              <a:rPr lang="ru-RU" dirty="0"/>
              <a:t> — грациозно, украинская </a:t>
            </a:r>
            <a:r>
              <a:rPr lang="ru-RU" dirty="0" err="1"/>
              <a:t>Полька-галичанка</a:t>
            </a:r>
            <a:r>
              <a:rPr lang="ru-RU" dirty="0"/>
              <a:t> и русские польки — весело. У русских известно множество вариантов: Полька простая, </a:t>
            </a:r>
            <a:r>
              <a:rPr lang="ru-RU" dirty="0" err="1"/>
              <a:t>Полька-ойра</a:t>
            </a:r>
            <a:r>
              <a:rPr lang="ru-RU" dirty="0"/>
              <a:t>, Полька на троих, </a:t>
            </a:r>
            <a:r>
              <a:rPr lang="ru-RU" dirty="0" smtClean="0"/>
              <a:t>Полька-бабочка, Полька-птичка, </a:t>
            </a:r>
            <a:r>
              <a:rPr lang="ru-RU" dirty="0"/>
              <a:t>Бешеная </a:t>
            </a:r>
            <a:r>
              <a:rPr lang="ru-RU" dirty="0" smtClean="0"/>
              <a:t>бабочка.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  Войдя </a:t>
            </a:r>
            <a:r>
              <a:rPr lang="ru-RU" dirty="0"/>
              <a:t>в репертуар бальных танцев, полька пополнилась бальными разновидностями: появились Полька-галоп, Полька-мазурка, Полька-котильон</a:t>
            </a:r>
          </a:p>
          <a:p>
            <a:endParaRPr lang="ru-RU" dirty="0"/>
          </a:p>
        </p:txBody>
      </p:sp>
      <p:pic>
        <p:nvPicPr>
          <p:cNvPr id="18434" name="Picture 2" descr="http://www.esoleastfife.org.uk/webs/205/images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071942"/>
            <a:ext cx="5143536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258072" cy="796908"/>
          </a:xfrm>
        </p:spPr>
        <p:txBody>
          <a:bodyPr/>
          <a:lstStyle/>
          <a:p>
            <a:r>
              <a:rPr lang="ru-RU" i="1" u="sng" dirty="0" smtClean="0"/>
              <a:t>Виды польки</a:t>
            </a:r>
            <a:endParaRPr lang="ru-RU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5"/>
            <a:ext cx="4500594" cy="3071834"/>
          </a:xfrm>
        </p:spPr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ru-RU" dirty="0"/>
              <a:t>Финская полька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Полька </a:t>
            </a:r>
            <a:r>
              <a:rPr lang="ru-RU" dirty="0" err="1"/>
              <a:t>Розамунда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Полька </a:t>
            </a:r>
            <a:r>
              <a:rPr lang="ru-RU" dirty="0" err="1" smtClean="0"/>
              <a:t>Сяккиярви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dirty="0" err="1" smtClean="0"/>
              <a:t>Хумппа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http://media.krakow.travel/photos/25222/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00504"/>
            <a:ext cx="4028281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https://im0-tub-kz.yandex.net/i?id=a4575cd2341a69db2e2bfc7da7ce2718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3889371" cy="2500330"/>
          </a:xfrm>
          <a:prstGeom prst="round2DiagRect">
            <a:avLst>
              <a:gd name="adj1" fmla="val 14905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87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польки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777</dc:creator>
  <cp:lastModifiedBy>Пользователь Windows</cp:lastModifiedBy>
  <cp:revision>4</cp:revision>
  <dcterms:created xsi:type="dcterms:W3CDTF">2020-05-22T10:55:23Z</dcterms:created>
  <dcterms:modified xsi:type="dcterms:W3CDTF">2021-05-11T21:45:51Z</dcterms:modified>
</cp:coreProperties>
</file>