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61" r:id="rId8"/>
    <p:sldId id="264" r:id="rId9"/>
    <p:sldId id="265" r:id="rId10"/>
    <p:sldId id="266" r:id="rId11"/>
    <p:sldId id="270" r:id="rId12"/>
    <p:sldId id="267" r:id="rId13"/>
    <p:sldId id="269" r:id="rId14"/>
    <p:sldId id="268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kinokopilka.tv/system/images/users/avatars/001/173/268/DIMABOYARIN_original.PNG" TargetMode="External"/><Relationship Id="rId13" Type="http://schemas.openxmlformats.org/officeDocument/2006/relationships/hyperlink" Target="http://gifportal.ru/data/smiles/sporta-1064.gif" TargetMode="External"/><Relationship Id="rId18" Type="http://schemas.openxmlformats.org/officeDocument/2006/relationships/hyperlink" Target="http://www.youtube.com/watch?v=S_INleu5V3Q" TargetMode="External"/><Relationship Id="rId3" Type="http://schemas.openxmlformats.org/officeDocument/2006/relationships/hyperlink" Target="http://www.angel-satana.ru/img/2010/inej.jpg" TargetMode="External"/><Relationship Id="rId7" Type="http://schemas.openxmlformats.org/officeDocument/2006/relationships/hyperlink" Target="http://clans2010.narod.ru/pictures/kostum/kostum-schiz-bubenchiki.jpg" TargetMode="External"/><Relationship Id="rId12" Type="http://schemas.openxmlformats.org/officeDocument/2006/relationships/hyperlink" Target="http://mackocsati.kepeslap.com/images/11793/uj_thumb.gif" TargetMode="External"/><Relationship Id="rId17" Type="http://schemas.openxmlformats.org/officeDocument/2006/relationships/hyperlink" Target="http://files.web2edu.ru/0ffb4641-871b-4410-9d1d-0928fc71d0ac/4d826ed7-1f2c-467b-9870-b3b60c59efc4.jpg" TargetMode="External"/><Relationship Id="rId2" Type="http://schemas.openxmlformats.org/officeDocument/2006/relationships/hyperlink" Target="http://www.vseodetyah.com/child_article.html?id=177&amp;age=5_6" TargetMode="External"/><Relationship Id="rId16" Type="http://schemas.openxmlformats.org/officeDocument/2006/relationships/hyperlink" Target="http://diafilmy.su/uploads/posts/2011-08/1312400215_p_002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410218.vk.me/v410218585/757c/ImhJZ1_nuO0.jpg" TargetMode="External"/><Relationship Id="rId11" Type="http://schemas.openxmlformats.org/officeDocument/2006/relationships/hyperlink" Target="http://img0.liveinternet.ru/images/attach/c/2/84/222/84222600_aye.gif" TargetMode="External"/><Relationship Id="rId5" Type="http://schemas.openxmlformats.org/officeDocument/2006/relationships/hyperlink" Target="http://img0.liveinternet.ru/images/attach/c/8/105/106/105106220_c7c8c8fa5e4e.jpg" TargetMode="External"/><Relationship Id="rId15" Type="http://schemas.openxmlformats.org/officeDocument/2006/relationships/hyperlink" Target="http://mamaschool.ru/wp-content/uploads/2013/05/2013-05-01_115559.jpg" TargetMode="External"/><Relationship Id="rId10" Type="http://schemas.openxmlformats.org/officeDocument/2006/relationships/hyperlink" Target="http://www.myjulia.ru/data/cache/2011/05/31/783363_2371nothumb500.jpg" TargetMode="External"/><Relationship Id="rId4" Type="http://schemas.openxmlformats.org/officeDocument/2006/relationships/hyperlink" Target="http://www.vipstav.ru/uploads/posts/2013-12/1386159110_desktopwallpapers.org.ua-3861.jpg" TargetMode="External"/><Relationship Id="rId9" Type="http://schemas.openxmlformats.org/officeDocument/2006/relationships/hyperlink" Target="http://www.vestikavkaza.ru/upload/big/nvk/Spasut-li-8-rubley-v-mesyats-selskoe-khozyaystvo-apk.jpg" TargetMode="External"/><Relationship Id="rId14" Type="http://schemas.openxmlformats.org/officeDocument/2006/relationships/hyperlink" Target="http://www.xxlbook.ru/imgh314897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esktop\&#1083;&#1080;&#1090;%20&#1095;&#1090;%202%20&#1082;&#1083;\3%20&#1095;&#1077;&#1090;&#1074;&#1077;&#1088;&#1090;&#1100;\&#1044;&#1074;&#1072;%20&#1084;&#1086;&#1088;&#1086;&#1079;&#1072;%20%20&#1041;&#1080;&#1085;&#1077;&#1074;&#1089;&#1082;&#1072;&#1103;&#1058;%20&#1053;%20%2026%2007%202011.mp4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1002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Сказка «Два Мороза»</a:t>
            </a:r>
            <a:br>
              <a:rPr lang="ru-RU" dirty="0" smtClean="0"/>
            </a:br>
            <a:r>
              <a:rPr lang="ru-RU" dirty="0" smtClean="0"/>
              <a:t>урок литературного </a:t>
            </a:r>
            <a:r>
              <a:rPr lang="ru-RU" dirty="0" smtClean="0"/>
              <a:t>чтения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класс</a:t>
            </a:r>
            <a:endParaRPr lang="ru-RU" dirty="0"/>
          </a:p>
        </p:txBody>
      </p:sp>
      <p:pic>
        <p:nvPicPr>
          <p:cNvPr id="1026" name="Picture 2" descr="http://www.myday.uz/userfiles/5/images/Dva-moroz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4.Какая у купца была шуба?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а)медвежья;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б)волчья;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в)лисья;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5.Чем дровосек стал выколачивать мороз из полушубка?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а)кнутом;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б)поленом;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в)палкой;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6.Что, по мнению старшего брата, Мороза – Синего носа лучше шубы греет?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а)печка;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б)костёр;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в)топор.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теста: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Я узнал на уроке…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Я похвалил бы себя за…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Особенно у меня получилось…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Землю солнце красит, а человека труд.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Волов бояться, в лес не ходить.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Человек от лени болеет, а от труда здоровеет.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Кто любит трудиться, тому без дела не сидится.</a:t>
            </a:r>
            <a:endParaRPr lang="ru-RU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Прочитать сказку</a:t>
            </a:r>
          </a:p>
          <a:p>
            <a:r>
              <a:rPr lang="ru-RU" sz="3200" dirty="0" smtClean="0">
                <a:solidFill>
                  <a:schemeClr val="accent1"/>
                </a:solidFill>
              </a:rPr>
              <a:t>Выполнить задание 5 на стр.202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-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80728"/>
            <a:ext cx="8472518" cy="58772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Скороговорки о зиме </a:t>
            </a:r>
            <a:r>
              <a:rPr lang="en-US" dirty="0" smtClean="0">
                <a:hlinkClick r:id="rId2"/>
              </a:rPr>
              <a:t>http://www.vseodetyah.com/child_article.html?id=177&amp;age=5_6</a:t>
            </a:r>
            <a:endParaRPr lang="ru-RU" dirty="0" smtClean="0"/>
          </a:p>
          <a:p>
            <a:r>
              <a:rPr lang="ru-RU" dirty="0" smtClean="0"/>
              <a:t>Березы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http://www.angel-satana.ru/img/2010/inej.jpg</a:t>
            </a:r>
            <a:endParaRPr lang="ru-RU" dirty="0" smtClean="0"/>
          </a:p>
          <a:p>
            <a:r>
              <a:rPr lang="ru-RU" dirty="0" smtClean="0"/>
              <a:t>Ели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http://www.vipstav.ru/uploads/posts/2013-12/1386159110_desktopwallpapers.org.ua-3861.jpg</a:t>
            </a:r>
            <a:endParaRPr lang="ru-RU" dirty="0" smtClean="0"/>
          </a:p>
          <a:p>
            <a:r>
              <a:rPr lang="ru-RU" dirty="0" smtClean="0"/>
              <a:t>Береза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http://img0.liveinternet.ru/images/attach/c/8/105/106/105106220_c7c8c8fa5e4e.jpg</a:t>
            </a:r>
            <a:endParaRPr lang="ru-RU" dirty="0" smtClean="0"/>
          </a:p>
          <a:p>
            <a:r>
              <a:rPr lang="ru-RU" dirty="0" smtClean="0"/>
              <a:t>Сергей Есенин</a:t>
            </a:r>
          </a:p>
          <a:p>
            <a:pPr>
              <a:buNone/>
            </a:pPr>
            <a:r>
              <a:rPr lang="ru-RU" sz="2200" dirty="0" smtClean="0">
                <a:hlinkClick r:id="rId6"/>
              </a:rPr>
              <a:t>    </a:t>
            </a:r>
            <a:r>
              <a:rPr lang="en-US" sz="2200" dirty="0" smtClean="0">
                <a:hlinkClick r:id="rId6"/>
              </a:rPr>
              <a:t>http://cs410218.vk.me/v410218585/757c/ImhJZ1_nuO0.jpg</a:t>
            </a:r>
            <a:endParaRPr lang="ru-RU" sz="2200" dirty="0" smtClean="0"/>
          </a:p>
          <a:p>
            <a:endParaRPr lang="ru-RU" sz="1400" dirty="0" smtClean="0"/>
          </a:p>
          <a:p>
            <a:r>
              <a:rPr lang="ru-RU" dirty="0" smtClean="0"/>
              <a:t>Бубенчики </a:t>
            </a:r>
            <a:r>
              <a:rPr lang="en-US" dirty="0" smtClean="0">
                <a:hlinkClick r:id="rId7"/>
              </a:rPr>
              <a:t>http://clans2010.narod.ru/pictures/kostum/kostum-schiz-bubenchiki.jpg</a:t>
            </a:r>
            <a:endParaRPr lang="ru-RU" dirty="0" smtClean="0"/>
          </a:p>
          <a:p>
            <a:r>
              <a:rPr lang="ru-RU" dirty="0" smtClean="0"/>
              <a:t>Купец </a:t>
            </a:r>
            <a:r>
              <a:rPr lang="en-US" dirty="0" smtClean="0">
                <a:hlinkClick r:id="rId8"/>
              </a:rPr>
              <a:t>http://static.kinokopilka.tv/system/images/users/avatars/001/173/268/DIMABOYARIN_original.PNG</a:t>
            </a:r>
            <a:endParaRPr lang="ru-RU" dirty="0" smtClean="0"/>
          </a:p>
          <a:p>
            <a:r>
              <a:rPr lang="ru-RU" dirty="0" smtClean="0"/>
              <a:t>Крестьянин </a:t>
            </a:r>
            <a:r>
              <a:rPr lang="en-US" dirty="0" smtClean="0">
                <a:hlinkClick r:id="rId9"/>
              </a:rPr>
              <a:t>http://www.vestikavkaza.ru/upload/big/nvk/Spasut-li-8-rubley-v-mesyats-selskoe-khozyaystvo-apk.jpg</a:t>
            </a:r>
            <a:endParaRPr lang="ru-RU" dirty="0" smtClean="0"/>
          </a:p>
          <a:p>
            <a:r>
              <a:rPr lang="ru-RU" dirty="0" smtClean="0"/>
              <a:t>Дровосек </a:t>
            </a:r>
            <a:r>
              <a:rPr lang="en-US" dirty="0" smtClean="0">
                <a:hlinkClick r:id="rId10"/>
              </a:rPr>
              <a:t>http://www.myjulia.ru/data/cache/2011/05/31/783363_2371nothumb500.jpg</a:t>
            </a:r>
            <a:endParaRPr lang="ru-RU" dirty="0" smtClean="0"/>
          </a:p>
          <a:p>
            <a:r>
              <a:rPr lang="ru-RU" dirty="0" smtClean="0"/>
              <a:t>Наклоны </a:t>
            </a:r>
            <a:r>
              <a:rPr lang="en-US" dirty="0" smtClean="0">
                <a:hlinkClick r:id="rId11"/>
              </a:rPr>
              <a:t>http://img0.liveinternet.ru/images/attach/c/2/84/222/84222600_aye.gif</a:t>
            </a:r>
            <a:endParaRPr lang="ru-RU" dirty="0" smtClean="0"/>
          </a:p>
          <a:p>
            <a:r>
              <a:rPr lang="ru-RU" dirty="0" smtClean="0"/>
              <a:t>Наклоны вперед </a:t>
            </a:r>
            <a:r>
              <a:rPr lang="en-US" dirty="0" smtClean="0">
                <a:hlinkClick r:id="rId12"/>
              </a:rPr>
              <a:t>http://mackocsati.kepeslap.com/images/11793/uj_thumb.gif</a:t>
            </a:r>
            <a:endParaRPr lang="ru-RU" dirty="0" smtClean="0"/>
          </a:p>
          <a:p>
            <a:r>
              <a:rPr lang="ru-RU" dirty="0" smtClean="0"/>
              <a:t>Вращения   </a:t>
            </a:r>
            <a:r>
              <a:rPr lang="en-US" dirty="0" smtClean="0">
                <a:hlinkClick r:id="rId13"/>
              </a:rPr>
              <a:t>http://gifportal.ru/data/smiles/sporta-1064.gif</a:t>
            </a:r>
            <a:endParaRPr lang="ru-RU" dirty="0" smtClean="0"/>
          </a:p>
          <a:p>
            <a:r>
              <a:rPr lang="ru-RU" dirty="0" smtClean="0"/>
              <a:t>Купец и Мороз  </a:t>
            </a:r>
            <a:r>
              <a:rPr lang="en-US" dirty="0" smtClean="0">
                <a:hlinkClick r:id="rId14"/>
              </a:rPr>
              <a:t>http://www.xxlbook.ru/imgh314897.png</a:t>
            </a:r>
            <a:endParaRPr lang="ru-RU" dirty="0" smtClean="0"/>
          </a:p>
          <a:p>
            <a:r>
              <a:rPr lang="ru-RU" dirty="0" smtClean="0"/>
              <a:t>Морозы </a:t>
            </a:r>
            <a:r>
              <a:rPr lang="en-US" dirty="0" smtClean="0">
                <a:hlinkClick r:id="rId15"/>
              </a:rPr>
              <a:t>http://mamaschool.ru/wp-content/uploads/2013/05/2013-05-01_115559.jpg</a:t>
            </a:r>
            <a:endParaRPr lang="ru-RU" dirty="0" smtClean="0"/>
          </a:p>
          <a:p>
            <a:r>
              <a:rPr lang="ru-RU" dirty="0" smtClean="0"/>
              <a:t>Мороз и крестьянин </a:t>
            </a:r>
            <a:r>
              <a:rPr lang="en-US" dirty="0" smtClean="0">
                <a:hlinkClick r:id="rId16"/>
              </a:rPr>
              <a:t>http://diafilmy.su/uploads/posts/2011-08/1312400215_p_0023.jpg</a:t>
            </a:r>
            <a:endParaRPr lang="ru-RU" dirty="0" smtClean="0"/>
          </a:p>
          <a:p>
            <a:r>
              <a:rPr lang="ru-RU" dirty="0" smtClean="0"/>
              <a:t>Два Мороза </a:t>
            </a:r>
            <a:r>
              <a:rPr lang="en-US" dirty="0" smtClean="0">
                <a:hlinkClick r:id="rId17"/>
              </a:rPr>
              <a:t>http://files.web2edu.ru/0ffb4641-871b-4410-9d1d-0928fc71d0ac/4d826ed7-1f2c-467b-9870-b3b60c59efc4.jpg</a:t>
            </a:r>
            <a:endParaRPr lang="ru-RU" dirty="0" smtClean="0"/>
          </a:p>
          <a:p>
            <a:r>
              <a:rPr lang="ru-RU" dirty="0" smtClean="0"/>
              <a:t>Аудио-мультфильм </a:t>
            </a:r>
            <a:r>
              <a:rPr lang="en-US" dirty="0" smtClean="0">
                <a:hlinkClick r:id="rId18"/>
              </a:rPr>
              <a:t>http://www.youtube.com/watch?v=S_INleu5V3Q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829444" cy="857256"/>
          </a:xfrm>
        </p:spPr>
        <p:txBody>
          <a:bodyPr/>
          <a:lstStyle/>
          <a:p>
            <a:r>
              <a:rPr lang="ru-RU" dirty="0" smtClean="0"/>
              <a:t>Речевая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Зимним утром от мороза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На заре звенят березы.</a:t>
            </a:r>
            <a:r>
              <a:rPr lang="ru-RU" b="1" dirty="0" smtClean="0"/>
              <a:t> </a:t>
            </a:r>
          </a:p>
          <a:p>
            <a:pPr>
              <a:buNone/>
            </a:pPr>
            <a:endParaRPr lang="ru-RU" sz="4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Иней лег на ветви ели,</a:t>
            </a:r>
          </a:p>
          <a:p>
            <a:pPr algn="r"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Иглы за ночь побелели.</a:t>
            </a:r>
          </a:p>
          <a:p>
            <a:pPr algn="ctr"/>
            <a:endParaRPr lang="ru-RU" b="1" dirty="0"/>
          </a:p>
        </p:txBody>
      </p:sp>
      <p:pic>
        <p:nvPicPr>
          <p:cNvPr id="15364" name="Picture 4" descr="берёза зимой, береза в снегу, иней на ветках, зима в березовой рощ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4017603" cy="2857520"/>
          </a:xfrm>
          <a:prstGeom prst="rect">
            <a:avLst/>
          </a:prstGeom>
          <a:noFill/>
        </p:spPr>
      </p:pic>
      <p:pic>
        <p:nvPicPr>
          <p:cNvPr id="15368" name="Picture 8" descr="Картинка 79640 / зима, ёлка, мороз / wallpapers.skeeks.co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468" y="2428868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Сергей Есенин «Берёза»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14338" name="Picture 2" descr="Плейкаст &quot;Мягкий снег пушистый в воздухе летит, на деревьях стылых бахромой висит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822860"/>
            <a:ext cx="3319462" cy="5035140"/>
          </a:xfrm>
          <a:prstGeom prst="rect">
            <a:avLst/>
          </a:prstGeom>
          <a:noFill/>
        </p:spPr>
      </p:pic>
      <p:pic>
        <p:nvPicPr>
          <p:cNvPr id="14340" name="Picture 4" descr="Сегодня - День библиотек Либрусе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928802"/>
            <a:ext cx="3500462" cy="4825497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5543560" cy="356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60"/>
                <a:gridCol w="503960"/>
                <a:gridCol w="503960"/>
                <a:gridCol w="503960"/>
                <a:gridCol w="503960"/>
                <a:gridCol w="503960"/>
                <a:gridCol w="503960"/>
                <a:gridCol w="503960"/>
                <a:gridCol w="503960"/>
                <a:gridCol w="503960"/>
                <a:gridCol w="503960"/>
              </a:tblGrid>
              <a:tr h="7131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131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13108"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13108"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13108"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39752" y="4005064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196752"/>
            <a:ext cx="30003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284984"/>
            <a:ext cx="400049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564904"/>
            <a:ext cx="35004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16832"/>
            <a:ext cx="400049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1600" y="4941168"/>
            <a:ext cx="288032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1. Около села белая лошадка весела.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5013176"/>
            <a:ext cx="439248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2.Жил я посреди двора,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Где играет детвора,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Но от солнечных лучей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Превратился я в ручей.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260648"/>
            <a:ext cx="3203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3.В обоих домиках темно, 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Зато жарища прямо.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А коль засветится окно,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Его починит мама.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3861048"/>
            <a:ext cx="3347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4.Я живу под самой крышей,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Даже  страшно глянуть вниз.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Я могла бы жить и выше,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Если б крыши там нашлись.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472514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5.Кто, угадай-ка,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Седая хозяйка?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Тряхнула перинки,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Над миром пушинки.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643702" cy="592933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Бубенчик – металлический шарик с кусочком металла внутри, позванивающий при встряхивании.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Дровосек – человек, рубящий дрова.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Купец – богатый человек, живущий в городе, владелец торговой лавки.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Крестьянин – бедный человек, живущий в деревне, занимается обработкой земли.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8434" name="Picture 2" descr="Разные колокольч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714356"/>
            <a:ext cx="1995483" cy="1656895"/>
          </a:xfrm>
          <a:prstGeom prst="rect">
            <a:avLst/>
          </a:prstGeom>
          <a:noFill/>
        </p:spPr>
      </p:pic>
      <p:pic>
        <p:nvPicPr>
          <p:cNvPr id="18436" name="Picture 4" descr="О пользователе - kupec kupec - uID.m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4929198"/>
            <a:ext cx="2119287" cy="1733962"/>
          </a:xfrm>
          <a:prstGeom prst="rect">
            <a:avLst/>
          </a:prstGeom>
          <a:noFill/>
        </p:spPr>
      </p:pic>
      <p:pic>
        <p:nvPicPr>
          <p:cNvPr id="4098" name="Picture 2" descr="Октябрь - осенние страшилки - Легенда: наследие дракон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429132"/>
            <a:ext cx="2400300" cy="2152650"/>
          </a:xfrm>
          <a:prstGeom prst="rect">
            <a:avLst/>
          </a:prstGeom>
          <a:noFill/>
        </p:spPr>
      </p:pic>
      <p:pic>
        <p:nvPicPr>
          <p:cNvPr id="4100" name="Picture 4" descr="Последние ответы &quot; Anime4download - аниме форум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2714620"/>
            <a:ext cx="2143140" cy="3391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Два мороза  БиневскаяТ Н  26 07 201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048000" y="2986088"/>
            <a:ext cx="3048000" cy="2286000"/>
          </a:xfrm>
          <a:prstGeom prst="rect">
            <a:avLst/>
          </a:prstGeom>
        </p:spPr>
      </p:pic>
      <p:pic>
        <p:nvPicPr>
          <p:cNvPr id="9218" name="Picture 2" descr="http://diafilmy.su/uploads/posts/2011-08/1312400252_p_0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9018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33265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Аудио-мультфильм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dirty="0" smtClean="0"/>
              <a:t>Физкультминутка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268760"/>
            <a:ext cx="5472608" cy="5055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Наклоняемся вперёд,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Руки в стороны.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Ветер дует, завывает,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Нашу мельницу вращает.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Раз, два, три, четыре-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Завертелись, закружились.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img0.liveinternet.ru/images/attach/c/2/84/222/84222600_ay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4293096"/>
            <a:ext cx="2564904" cy="2564904"/>
          </a:xfrm>
          <a:prstGeom prst="rect">
            <a:avLst/>
          </a:prstGeom>
          <a:noFill/>
        </p:spPr>
      </p:pic>
      <p:pic>
        <p:nvPicPr>
          <p:cNvPr id="5124" name="Picture 4" descr="http://mackocsati.kepeslap.com/images/11793/uj_thumb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77072"/>
            <a:ext cx="1872208" cy="2579064"/>
          </a:xfrm>
          <a:prstGeom prst="rect">
            <a:avLst/>
          </a:prstGeom>
          <a:noFill/>
        </p:spPr>
      </p:pic>
      <p:pic>
        <p:nvPicPr>
          <p:cNvPr id="5126" name="Picture 6" descr="http://gifportal.ru/data/smiles/sporta-106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4395614"/>
            <a:ext cx="2462386" cy="2462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300192" cy="5055840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Как решили позабавиться два Мороза?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Куда едет купец? Крестьянин?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Как одет крестьянин? Купец?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Как Мороз- Синий нос заморозил купца? 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Как Мороз- Красный нос морозил крестьянина? Удалось ли ему это?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Как повёл себя крестьянин, когда ему стало холодно?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Зачем он так сделал?</a:t>
            </a:r>
          </a:p>
          <a:p>
            <a:endParaRPr lang="ru-RU" dirty="0"/>
          </a:p>
        </p:txBody>
      </p:sp>
      <p:pic>
        <p:nvPicPr>
          <p:cNvPr id="4098" name="Picture 2" descr="http://mamaschool.ru/wp-content/uploads/2013/05/2013-05-01_1155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-1"/>
            <a:ext cx="2771800" cy="2016485"/>
          </a:xfrm>
          <a:prstGeom prst="rect">
            <a:avLst/>
          </a:prstGeom>
          <a:noFill/>
        </p:spPr>
      </p:pic>
      <p:pic>
        <p:nvPicPr>
          <p:cNvPr id="4100" name="Picture 4" descr="http://www.xxlbook.ru/imgh31489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2251" y="2204864"/>
            <a:ext cx="3001749" cy="2492896"/>
          </a:xfrm>
          <a:prstGeom prst="rect">
            <a:avLst/>
          </a:prstGeom>
          <a:noFill/>
        </p:spPr>
      </p:pic>
      <p:pic>
        <p:nvPicPr>
          <p:cNvPr id="4102" name="Picture 6" descr="http://diafilmy.su/uploads/posts/2011-08/1312400215_p_00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4568252"/>
            <a:ext cx="2915816" cy="228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1.Что решили сделать братья Морозы?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а)поиграть;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б)порезвиться;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в)позабавиться;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2.Богатый купец ехал: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а)с колокольчиками;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б)с бубенчиками;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в)со звоночками;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3.За кем побежал младший брат Мороз –Красный нос?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а)за рыбаком;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б)за охотником;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в)за дровосеком;</a:t>
            </a: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540</Words>
  <Application>Microsoft Office PowerPoint</Application>
  <PresentationFormat>Экран (4:3)</PresentationFormat>
  <Paragraphs>153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Сказка «Два Мороза» урок литературного чтения 2 класс</vt:lpstr>
      <vt:lpstr>Речевая разминка</vt:lpstr>
      <vt:lpstr>Проверка домашнего задания</vt:lpstr>
      <vt:lpstr>Загадки </vt:lpstr>
      <vt:lpstr>Словарная работа</vt:lpstr>
      <vt:lpstr>Презентация PowerPoint</vt:lpstr>
      <vt:lpstr>Физкультминутка </vt:lpstr>
      <vt:lpstr>Работа с текстом</vt:lpstr>
      <vt:lpstr>Тест </vt:lpstr>
      <vt:lpstr>Тест </vt:lpstr>
      <vt:lpstr>Проверка теста:</vt:lpstr>
      <vt:lpstr>Рефлексия </vt:lpstr>
      <vt:lpstr>Презентация PowerPoint</vt:lpstr>
      <vt:lpstr>Домашнее задание </vt:lpstr>
      <vt:lpstr>Интернет -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«Два Мороза» урок литературного чтения УМК «Школа России»  2 класс</dc:title>
  <dc:creator>Hrisan</dc:creator>
  <cp:lastModifiedBy>user</cp:lastModifiedBy>
  <cp:revision>40</cp:revision>
  <dcterms:created xsi:type="dcterms:W3CDTF">2015-01-18T05:22:56Z</dcterms:created>
  <dcterms:modified xsi:type="dcterms:W3CDTF">2016-03-19T06:03:56Z</dcterms:modified>
</cp:coreProperties>
</file>