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56" r:id="rId2"/>
    <p:sldId id="257" r:id="rId3"/>
    <p:sldId id="259" r:id="rId4"/>
    <p:sldId id="258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76868" autoAdjust="0"/>
  </p:normalViewPr>
  <p:slideViewPr>
    <p:cSldViewPr>
      <p:cViewPr varScale="1">
        <p:scale>
          <a:sx n="84" d="100"/>
          <a:sy n="84" d="100"/>
        </p:scale>
        <p:origin x="2316" y="6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DD4C1C3-98E1-4985-A3F2-03986CC3B37A}" type="datetimeFigureOut">
              <a:rPr lang="ru-RU" smtClean="0"/>
              <a:t>10.02.2020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DBD6B4C-EAF3-4334-8FD7-AD0EB897741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745350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BD6B4C-EAF3-4334-8FD7-AD0EB897741E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793467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B9350E-49A4-463A-973A-3D9FD44B5203}" type="datetimeFigureOut">
              <a:rPr lang="ru-RU" smtClean="0"/>
              <a:pPr/>
              <a:t>10.02.2020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8BAAF9-9288-4CBA-A868-4A02EDEF0FE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309878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B9350E-49A4-463A-973A-3D9FD44B5203}" type="datetimeFigureOut">
              <a:rPr lang="ru-RU" smtClean="0"/>
              <a:pPr/>
              <a:t>10.02.2020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8BAAF9-9288-4CBA-A868-4A02EDEF0FE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450446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B9350E-49A4-463A-973A-3D9FD44B5203}" type="datetimeFigureOut">
              <a:rPr lang="ru-RU" smtClean="0"/>
              <a:pPr/>
              <a:t>10.02.2020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8BAAF9-9288-4CBA-A868-4A02EDEF0FE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731766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B9350E-49A4-463A-973A-3D9FD44B5203}" type="datetimeFigureOut">
              <a:rPr lang="ru-RU" smtClean="0"/>
              <a:pPr/>
              <a:t>10.02.2020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8BAAF9-9288-4CBA-A868-4A02EDEF0FE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808230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B9350E-49A4-463A-973A-3D9FD44B5203}" type="datetimeFigureOut">
              <a:rPr lang="ru-RU" smtClean="0"/>
              <a:pPr/>
              <a:t>10.02.2020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8BAAF9-9288-4CBA-A868-4A02EDEF0FE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710195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B9350E-49A4-463A-973A-3D9FD44B5203}" type="datetimeFigureOut">
              <a:rPr lang="ru-RU" smtClean="0"/>
              <a:pPr/>
              <a:t>10.02.2020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8BAAF9-9288-4CBA-A868-4A02EDEF0FE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522138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B9350E-49A4-463A-973A-3D9FD44B5203}" type="datetimeFigureOut">
              <a:rPr lang="ru-RU" smtClean="0"/>
              <a:pPr/>
              <a:t>10.02.2020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8BAAF9-9288-4CBA-A868-4A02EDEF0FE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54469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B9350E-49A4-463A-973A-3D9FD44B5203}" type="datetimeFigureOut">
              <a:rPr lang="ru-RU" smtClean="0"/>
              <a:pPr/>
              <a:t>10.02.2020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8BAAF9-9288-4CBA-A868-4A02EDEF0FE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063371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B9350E-49A4-463A-973A-3D9FD44B5203}" type="datetimeFigureOut">
              <a:rPr lang="ru-RU" smtClean="0"/>
              <a:pPr/>
              <a:t>10.02.2020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8BAAF9-9288-4CBA-A868-4A02EDEF0FE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011597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B9350E-49A4-463A-973A-3D9FD44B5203}" type="datetimeFigureOut">
              <a:rPr lang="ru-RU" smtClean="0"/>
              <a:pPr/>
              <a:t>10.02.2020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8BAAF9-9288-4CBA-A868-4A02EDEF0FE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078161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B9350E-49A4-463A-973A-3D9FD44B5203}" type="datetimeFigureOut">
              <a:rPr lang="ru-RU" smtClean="0"/>
              <a:pPr/>
              <a:t>10.02.2020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8BAAF9-9288-4CBA-A868-4A02EDEF0FE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5697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B9350E-49A4-463A-973A-3D9FD44B5203}" type="datetimeFigureOut">
              <a:rPr lang="ru-RU" smtClean="0"/>
              <a:pPr/>
              <a:t>10.02.2020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8BAAF9-9288-4CBA-A868-4A02EDEF0FE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487335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jpe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94" y="-8627"/>
            <a:ext cx="9144000" cy="68634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73450"/>
            <a:ext cx="7772400" cy="1771374"/>
          </a:xfrm>
        </p:spPr>
        <p:txBody>
          <a:bodyPr>
            <a:normAutofit/>
          </a:bodyPr>
          <a:lstStyle/>
          <a:p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Муниципальное бюджетное общеобразовательное учреждение </a:t>
            </a:r>
            <a:br>
              <a:rPr lang="ru-RU" sz="1800" dirty="0">
                <a:latin typeface="Times New Roman" pitchFamily="18" charset="0"/>
                <a:cs typeface="Times New Roman" pitchFamily="18" charset="0"/>
              </a:rPr>
            </a:b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"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Ардатовская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средняя школа №1"</a:t>
            </a:r>
            <a:br>
              <a:rPr lang="ru-RU" sz="1800" dirty="0">
                <a:latin typeface="Times New Roman" pitchFamily="18" charset="0"/>
                <a:cs typeface="Times New Roman" pitchFamily="18" charset="0"/>
              </a:rPr>
            </a:br>
            <a:br>
              <a:rPr lang="ru-RU" sz="1800" dirty="0">
                <a:latin typeface="Times New Roman" pitchFamily="18" charset="0"/>
                <a:cs typeface="Times New Roman" pitchFamily="18" charset="0"/>
              </a:rPr>
            </a:b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Областной командный естественнонаучный турнир «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Экополис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»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15616" y="6165304"/>
            <a:ext cx="6400800" cy="1752600"/>
          </a:xfrm>
        </p:spPr>
        <p:txBody>
          <a:bodyPr>
            <a:normAutofit/>
          </a:bodyPr>
          <a:lstStyle/>
          <a:p>
            <a:r>
              <a:rPr lang="ru-RU" sz="1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2019-2020 учебный год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5652120" y="3212976"/>
            <a:ext cx="3785740" cy="320087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ru-RU" sz="1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Выполнили учащиеся 11 класса, 10 </a:t>
            </a:r>
          </a:p>
          <a:p>
            <a:r>
              <a:rPr lang="ru-RU" sz="1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класса:</a:t>
            </a:r>
          </a:p>
          <a:p>
            <a:r>
              <a:rPr lang="ru-RU" sz="1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Калякина Александра Ивановна,27.04.2003</a:t>
            </a:r>
          </a:p>
          <a:p>
            <a:r>
              <a:rPr lang="ru-RU" sz="1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Орехова Полина Евгеньевна,19.07.2003</a:t>
            </a:r>
          </a:p>
          <a:p>
            <a:r>
              <a:rPr lang="ru-RU" sz="1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Исаева Алина Сергеевна,21.01.2004</a:t>
            </a:r>
          </a:p>
          <a:p>
            <a:r>
              <a:rPr lang="ru-RU" sz="1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Шешотова Арина Алексеевна,19.09.2003</a:t>
            </a:r>
          </a:p>
          <a:p>
            <a:r>
              <a:rPr lang="ru-RU" sz="1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Баранова Дарья Сергеевна,24.12.2003</a:t>
            </a:r>
          </a:p>
          <a:p>
            <a:r>
              <a:rPr lang="ru-RU" sz="14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Мурышова</a:t>
            </a:r>
            <a:r>
              <a:rPr lang="ru-RU" sz="1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Алина Сергеевна, 21.07.2002</a:t>
            </a:r>
          </a:p>
          <a:p>
            <a:r>
              <a:rPr lang="ru-RU" sz="1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Руководитель: </a:t>
            </a:r>
            <a:r>
              <a:rPr lang="ru-RU" sz="14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Староверова</a:t>
            </a:r>
            <a:r>
              <a:rPr lang="ru-RU" sz="1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С.В. – директор, учитель биологии</a:t>
            </a:r>
          </a:p>
          <a:p>
            <a:r>
              <a:rPr lang="ru-RU" sz="1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Нижегородская область </a:t>
            </a:r>
            <a:r>
              <a:rPr lang="ru-RU" sz="14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р.п.Ардатов</a:t>
            </a:r>
            <a:endParaRPr lang="ru-RU" sz="1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r>
              <a:rPr lang="ru-RU" sz="14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Ул.Свердлова</a:t>
            </a:r>
            <a:r>
              <a:rPr lang="ru-RU" sz="1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д.42</a:t>
            </a:r>
          </a:p>
          <a:p>
            <a:r>
              <a:rPr lang="en-US" sz="1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ardatov_scool@mail.ru</a:t>
            </a:r>
            <a:endParaRPr lang="ru-RU" sz="1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endParaRPr lang="ru-RU" sz="2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0070C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516216" y="350100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1282905" y="1700808"/>
            <a:ext cx="6716326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b="1" cap="none" spc="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Times New Roman" pitchFamily="18" charset="0"/>
                <a:cs typeface="Times New Roman" pitchFamily="18" charset="0"/>
              </a:rPr>
              <a:t>Судоходство без затопления </a:t>
            </a:r>
            <a:endParaRPr lang="ru-RU" sz="40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58891813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Картинки по запросу фото воды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Экологические проблемы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Обмеление  Волги</a:t>
            </a:r>
          </a:p>
          <a:p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Затопление судов </a:t>
            </a:r>
          </a:p>
          <a:p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Постоянные затопления, а не сезонные</a:t>
            </a:r>
          </a:p>
          <a:p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Затопление скотомогильников, свалок</a:t>
            </a:r>
          </a:p>
          <a:p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Ухудшение качества питьевой воды</a:t>
            </a:r>
          </a:p>
          <a:p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Будет уничтожено или повреждено 263.933 дерева по мнению экологов!</a:t>
            </a:r>
          </a:p>
        </p:txBody>
      </p:sp>
    </p:spTree>
    <p:extLst>
      <p:ext uri="{BB962C8B-B14F-4D97-AF65-F5344CB8AC3E}">
        <p14:creationId xmlns:p14="http://schemas.microsoft.com/office/powerpoint/2010/main" val="197027506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5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66917"/>
            <a:ext cx="9184416" cy="68133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6" name="Picture 6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496" y="66916"/>
            <a:ext cx="9289032" cy="67910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7" name="Picture 7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9412731" cy="69573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003220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02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02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02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102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102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2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2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024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02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Картинки по запросу волга фото осенью в нижнем новгороде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rmAutofit fontScale="90000"/>
          </a:bodyPr>
          <a:lstStyle/>
          <a:p>
            <a:r>
              <a:rPr lang="ru-RU" sz="3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Вывод</a:t>
            </a:r>
            <a:br>
              <a:rPr lang="ru-RU" dirty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  <a:p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21879" y="3212976"/>
            <a:ext cx="5004048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Таким образом, на основании проделанной нами работы и изучении проекта о строении гидроузла, мы можем сказать, что данный проект имеет положительные и отрицательные стороны, но для населения это будет намного лучше, ведь появятся новые рабочие места и по подсчетам экологов, это не должно затапливать местность, конечно урон на экологию будет, но не в таком сильном масштабе, как думает население, но строения гидроузла необходимо, поэтому мы предлагаем альтернативные варианты, которые могут устроить население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Картинки по запросу волга фото зимой в нижнем новгороде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199" y="116632"/>
            <a:ext cx="8229600" cy="1143000"/>
          </a:xfrm>
        </p:spPr>
        <p:txBody>
          <a:bodyPr>
            <a:normAutofit/>
          </a:bodyPr>
          <a:lstStyle/>
          <a:p>
            <a:r>
              <a:rPr lang="ru-RU" sz="3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Литература</a:t>
            </a:r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199" y="1166018"/>
            <a:ext cx="8229600" cy="4525963"/>
          </a:xfrm>
        </p:spPr>
        <p:txBody>
          <a:bodyPr>
            <a:normAutofit fontScale="85000" lnSpcReduction="20000"/>
          </a:bodyPr>
          <a:lstStyle/>
          <a:p>
            <a:r>
              <a:rPr lang="ru-RU" sz="1800" dirty="0">
                <a:ln w="18415" cmpd="sng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effectLst/>
                <a:latin typeface="Times New Roman" pitchFamily="18" charset="0"/>
                <a:cs typeface="Times New Roman" pitchFamily="18" charset="0"/>
              </a:rPr>
              <a:t>Нижегородский низконапорный гидроузел https://ru.wikipedia.org/wiki/%D0%9D%D0%B8%D0%B6%D0%B5%D0%B3%D0%BE%D1%80%D0%BE%D0%B4%D1%81%D0%BA%D0%B8%D0%B9_%D0%BD%D0%B8%D0%B7%D0%BA%D0%BE%D0%BD%D0%B0%D0%BF%D0%BE%D1%80%D0%BD%D1%8B%D0%B9_%D0%B3%D0%B8%D0%B4%D1%80%D0%BE%D1%83%D0%B7%D0%B5%D0%BB</a:t>
            </a:r>
          </a:p>
          <a:p>
            <a:pPr marL="0" indent="0">
              <a:buNone/>
            </a:pPr>
            <a:endParaRPr lang="ru-RU" sz="1800" dirty="0">
              <a:ln w="18415" cmpd="sng">
                <a:solidFill>
                  <a:schemeClr val="tx1">
                    <a:lumMod val="95000"/>
                    <a:lumOff val="5000"/>
                  </a:schemeClr>
                </a:solidFill>
                <a:prstDash val="solid"/>
              </a:ln>
              <a:effectLst/>
              <a:latin typeface="Times New Roman" pitchFamily="18" charset="0"/>
              <a:cs typeface="Times New Roman" pitchFamily="18" charset="0"/>
            </a:endParaRPr>
          </a:p>
          <a:p>
            <a:r>
              <a:rPr lang="ru-RU" sz="1800" dirty="0">
                <a:ln w="18415" cmpd="sng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effectLst/>
                <a:latin typeface="Times New Roman" pitchFamily="18" charset="0"/>
                <a:cs typeface="Times New Roman" pitchFamily="18" charset="0"/>
              </a:rPr>
              <a:t>Гордиев гидроузел  </a:t>
            </a:r>
          </a:p>
          <a:p>
            <a:pPr marL="0" indent="0">
              <a:buNone/>
            </a:pPr>
            <a:r>
              <a:rPr lang="ru-RU" sz="1800" dirty="0">
                <a:ln w="18415" cmpd="sng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effectLst/>
                <a:latin typeface="Times New Roman" pitchFamily="18" charset="0"/>
                <a:cs typeface="Times New Roman" pitchFamily="18" charset="0"/>
              </a:rPr>
              <a:t>https://www.kommersant.ru/doc/3916798</a:t>
            </a:r>
          </a:p>
          <a:p>
            <a:pPr marL="0" indent="0">
              <a:buNone/>
            </a:pPr>
            <a:endParaRPr lang="ru-RU" sz="1800" dirty="0">
              <a:ln w="18415" cmpd="sng">
                <a:solidFill>
                  <a:schemeClr val="tx1">
                    <a:lumMod val="95000"/>
                    <a:lumOff val="5000"/>
                  </a:schemeClr>
                </a:solidFill>
                <a:prstDash val="solid"/>
              </a:ln>
              <a:effectLst/>
              <a:latin typeface="Times New Roman" pitchFamily="18" charset="0"/>
              <a:cs typeface="Times New Roman" pitchFamily="18" charset="0"/>
            </a:endParaRPr>
          </a:p>
          <a:p>
            <a:r>
              <a:rPr lang="ru-RU" sz="1800" dirty="0">
                <a:ln w="18415" cmpd="sng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effectLst/>
                <a:latin typeface="Times New Roman" pitchFamily="18" charset="0"/>
                <a:cs typeface="Times New Roman" pitchFamily="18" charset="0"/>
              </a:rPr>
              <a:t>Нижегородский гидроузел: проблему судоходства может решить альтернатива?</a:t>
            </a:r>
          </a:p>
          <a:p>
            <a:pPr marL="0" indent="0">
              <a:buNone/>
            </a:pPr>
            <a:r>
              <a:rPr lang="ru-RU" sz="1800" dirty="0">
                <a:ln w="18415" cmpd="sng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effectLst/>
                <a:latin typeface="Times New Roman" pitchFamily="18" charset="0"/>
                <a:cs typeface="Times New Roman" pitchFamily="18" charset="0"/>
              </a:rPr>
              <a:t> https://regnum.ru/news/2723367.html</a:t>
            </a:r>
          </a:p>
          <a:p>
            <a:pPr marL="0" indent="0">
              <a:buNone/>
            </a:pPr>
            <a:r>
              <a:rPr lang="ru-RU" sz="1800" dirty="0">
                <a:ln w="18415" cmpd="sng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effectLst/>
                <a:latin typeface="Times New Roman" pitchFamily="18" charset="0"/>
                <a:cs typeface="Times New Roman" pitchFamily="18" charset="0"/>
              </a:rPr>
              <a:t>Данилов-</a:t>
            </a:r>
            <a:r>
              <a:rPr lang="ru-RU" sz="1800" dirty="0" err="1">
                <a:ln w="18415" cmpd="sng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effectLst/>
                <a:latin typeface="Times New Roman" pitchFamily="18" charset="0"/>
                <a:cs typeface="Times New Roman" pitchFamily="18" charset="0"/>
              </a:rPr>
              <a:t>Данильян</a:t>
            </a:r>
            <a:r>
              <a:rPr lang="ru-RU" sz="1800" dirty="0">
                <a:ln w="18415" cmpd="sng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effectLst/>
                <a:latin typeface="Times New Roman" pitchFamily="18" charset="0"/>
                <a:cs typeface="Times New Roman" pitchFamily="18" charset="0"/>
              </a:rPr>
              <a:t> Виктор Иванович "Экологическая энциклопедия "   </a:t>
            </a:r>
          </a:p>
          <a:p>
            <a:r>
              <a:rPr lang="ru-RU" sz="1800" dirty="0">
                <a:ln w="18415" cmpd="sng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effectLst/>
                <a:latin typeface="Times New Roman" pitchFamily="18" charset="0"/>
                <a:cs typeface="Times New Roman" pitchFamily="18" charset="0"/>
              </a:rPr>
              <a:t>Строительство низконапорного гидроузла в Нижегородской области восстановит судоходство Волги на 100 лет           </a:t>
            </a:r>
          </a:p>
          <a:p>
            <a:pPr marL="0" indent="0">
              <a:buNone/>
            </a:pPr>
            <a:r>
              <a:rPr lang="ru-RU" sz="1800" dirty="0">
                <a:ln w="18415" cmpd="sng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effectLst/>
                <a:latin typeface="Times New Roman" pitchFamily="18" charset="0"/>
                <a:cs typeface="Times New Roman" pitchFamily="18" charset="0"/>
              </a:rPr>
              <a:t> https://www.nta-nn.ru/news/society/2019/news_597436/</a:t>
            </a:r>
          </a:p>
          <a:p>
            <a:pPr marL="0" indent="0">
              <a:buNone/>
            </a:pPr>
            <a:endParaRPr lang="ru-RU" sz="1800" dirty="0">
              <a:ln w="18415" cmpd="sng">
                <a:solidFill>
                  <a:schemeClr val="tx1">
                    <a:lumMod val="95000"/>
                    <a:lumOff val="5000"/>
                  </a:schemeClr>
                </a:solidFill>
                <a:prstDash val="solid"/>
              </a:ln>
              <a:effectLst/>
              <a:latin typeface="Times New Roman" pitchFamily="18" charset="0"/>
              <a:cs typeface="Times New Roman" pitchFamily="18" charset="0"/>
            </a:endParaRPr>
          </a:p>
          <a:p>
            <a:r>
              <a:rPr lang="ru-RU" sz="1800" dirty="0">
                <a:ln w="18415" cmpd="sng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effectLst/>
                <a:latin typeface="Times New Roman" pitchFamily="18" charset="0"/>
                <a:cs typeface="Times New Roman" pitchFamily="18" charset="0"/>
              </a:rPr>
              <a:t>В Нижнем Новгороде обсудили строительство еще одной плотины на Волге</a:t>
            </a:r>
          </a:p>
          <a:p>
            <a:pPr marL="0" indent="0">
              <a:buNone/>
            </a:pPr>
            <a:r>
              <a:rPr lang="ru-RU" sz="1800" dirty="0">
                <a:ln w="18415" cmpd="sng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effectLst/>
                <a:latin typeface="Times New Roman" pitchFamily="18" charset="0"/>
                <a:cs typeface="Times New Roman" pitchFamily="18" charset="0"/>
              </a:rPr>
              <a:t>https://newizv.ru/news/society/29-05-2019/v-nizhnem-novgorode-obsudili-stroitelstvo-esche-odnoy-plotiny-na-volge</a:t>
            </a:r>
          </a:p>
          <a:p>
            <a:pPr marL="0" indent="0">
              <a:buNone/>
            </a:pPr>
            <a:endParaRPr lang="ru-RU" sz="1800" dirty="0">
              <a:ln w="18415" cmpd="sng">
                <a:solidFill>
                  <a:srgbClr val="FFFFFF"/>
                </a:solidFill>
                <a:prstDash val="solid"/>
              </a:ln>
              <a:effectLst>
                <a:glow rad="63500">
                  <a:schemeClr val="accent1">
                    <a:satMod val="175000"/>
                    <a:alpha val="40000"/>
                  </a:schemeClr>
                </a:glo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Похожее изображение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Цели и Задачи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Цель: выяснить влияние строительства плотин на природу</a:t>
            </a:r>
          </a:p>
          <a:p>
            <a:pPr marL="0" indent="0">
              <a:buNone/>
            </a:pP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Задачи:</a:t>
            </a:r>
          </a:p>
          <a:p>
            <a:pPr marL="0" indent="0">
              <a:buNone/>
            </a:pP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1. Показать положительные и отрицательные стороны строительства плотин</a:t>
            </a:r>
          </a:p>
          <a:p>
            <a:pPr marL="0" indent="0">
              <a:buNone/>
            </a:pP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2. Выяснить какие экологические проблемы принесет строительство плотин</a:t>
            </a:r>
          </a:p>
          <a:p>
            <a:pPr marL="0" indent="0">
              <a:buNone/>
            </a:pP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3. Найти альтернативы строительства плотин</a:t>
            </a:r>
          </a:p>
        </p:txBody>
      </p:sp>
    </p:spTree>
    <p:extLst>
      <p:ext uri="{BB962C8B-B14F-4D97-AF65-F5344CB8AC3E}">
        <p14:creationId xmlns:p14="http://schemas.microsoft.com/office/powerpoint/2010/main" val="148469453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-7608"/>
            <a:ext cx="9144000" cy="68656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Варианты мест строительства Нижегородского гидроузла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 начале 2000-х годов был предложен вариант строительства низконапорной плотины возле поселка Большое Козино в Балахнинском районе</a:t>
            </a:r>
          </a:p>
          <a:p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 итоге гидроузел решили построить в Сормовском районе Нижнего Новгорода на острове Ревякский</a:t>
            </a:r>
          </a:p>
        </p:txBody>
      </p:sp>
      <p:pic>
        <p:nvPicPr>
          <p:cNvPr id="3074" name="Picture 2" descr="https://stnmedia.ru/upload/resize_cache/iblock/469/800_800_1/469c60feb42343ef41399e900bb90e7b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108942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0" name="Picture 4" descr="Картинки по запросу фотографии про воду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Проект развития гидроузла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1600200"/>
            <a:ext cx="9144000" cy="45259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 проекте запланировано строительство  низконапорной плотины в Сормовском районе Нижнего Новгорода . Это сооружение, которое  повысит уровень воды в Волге и обеспечит проход на мелководном участке судам в районе города  Городца, без затоплений </a:t>
            </a:r>
          </a:p>
        </p:txBody>
      </p:sp>
    </p:spTree>
    <p:extLst>
      <p:ext uri="{BB962C8B-B14F-4D97-AF65-F5344CB8AC3E}">
        <p14:creationId xmlns:p14="http://schemas.microsoft.com/office/powerpoint/2010/main" val="11263821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Отрицательные стороны строительства:</a:t>
            </a:r>
            <a:br>
              <a:rPr lang="ru-RU" sz="1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</a:br>
            <a:endParaRPr lang="ru-RU" sz="1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Сточные воды сливаются во вторую зону санитарной охраны трёх питьевых заводов в Нижнем Новгороде</a:t>
            </a:r>
          </a:p>
          <a:p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Будет уничтожено место обитания живых организмов , занесённых в красную книгу, особенно Городецкая дубрава</a:t>
            </a:r>
          </a:p>
          <a:p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Пострадает имущество граждан из-за затопления, примерно 5 миллиардов рублей</a:t>
            </a:r>
          </a:p>
          <a:p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А так же пострадают предприятия, такие как Балахнинский бумажный комбинат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6350862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-7398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-171400"/>
            <a:ext cx="9108504" cy="70220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8419" y="-243408"/>
            <a:ext cx="9152419" cy="71014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6" name="Picture 6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" y="-243408"/>
            <a:ext cx="9144000" cy="70940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7" name="Picture 7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396552" y="-198784"/>
            <a:ext cx="9144001" cy="70567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558010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51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4" dur="500"/>
                                        <p:tgtEl>
                                          <p:spTgt spid="5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51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51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51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Похожее изображение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Положительные стороны строительства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Инвестиции</a:t>
            </a:r>
          </a:p>
          <a:p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появятся новые рабочие места </a:t>
            </a:r>
          </a:p>
          <a:p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этот проект позволит предотвратить обмеление Волги ( рост грузопотоков и пассажирский потоков) </a:t>
            </a:r>
            <a:endParaRPr lang="ru-RU" dirty="0">
              <a:effectLst>
                <a:glow rad="139700">
                  <a:schemeClr val="accent1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9769365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Картинки по запросу волга фото река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Альтернативные варианты строительства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модернизировать городецкие шлюзы, чтобы понизить уровень в нижнем бьефе гидроузла, или построить третью нитку шлюзов</a:t>
            </a:r>
          </a:p>
          <a:p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изменить режим стока через Городецкий гидроузел</a:t>
            </a:r>
          </a:p>
          <a:p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построить низконапорный гидроузел</a:t>
            </a:r>
            <a:endParaRPr lang="ru-RU" dirty="0">
              <a:effectLst>
                <a:glow rad="228600">
                  <a:schemeClr val="accent1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8132578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640" y="-99392"/>
            <a:ext cx="9133468" cy="69573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532" y="-99392"/>
            <a:ext cx="9133468" cy="69573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81112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248</TotalTime>
  <Words>646</Words>
  <Application>Microsoft Office PowerPoint</Application>
  <PresentationFormat>Экран (4:3)</PresentationFormat>
  <Paragraphs>63</Paragraphs>
  <Slides>13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7" baseType="lpstr">
      <vt:lpstr>Arial</vt:lpstr>
      <vt:lpstr>Calibri</vt:lpstr>
      <vt:lpstr>Times New Roman</vt:lpstr>
      <vt:lpstr>Тема Office</vt:lpstr>
      <vt:lpstr>Муниципальное бюджетное общеобразовательное учреждение  "Ардатовская средняя школа №1"  Областной командный естественнонаучный турнир «Экополис»</vt:lpstr>
      <vt:lpstr>Цели и Задачи</vt:lpstr>
      <vt:lpstr>Варианты мест строительства Нижегородского гидроузла </vt:lpstr>
      <vt:lpstr>Проект развития гидроузла </vt:lpstr>
      <vt:lpstr>Отрицательные стороны строительства: </vt:lpstr>
      <vt:lpstr>Презентация PowerPoint</vt:lpstr>
      <vt:lpstr>Положительные стороны строительства</vt:lpstr>
      <vt:lpstr>Альтернативные варианты строительства</vt:lpstr>
      <vt:lpstr>Презентация PowerPoint</vt:lpstr>
      <vt:lpstr>Экологические проблемы </vt:lpstr>
      <vt:lpstr>Презентация PowerPoint</vt:lpstr>
      <vt:lpstr>Вывод </vt:lpstr>
      <vt:lpstr>Литература 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Муниципальное бюджетное общеобразовательное учреждение « Ардатовская средняя школа №1»  Областной командный естественнонаучный турнир «Экополис»</dc:title>
  <dc:creator>Lam798</dc:creator>
  <cp:lastModifiedBy>Александр</cp:lastModifiedBy>
  <cp:revision>28</cp:revision>
  <dcterms:created xsi:type="dcterms:W3CDTF">2019-11-06T08:53:46Z</dcterms:created>
  <dcterms:modified xsi:type="dcterms:W3CDTF">2020-02-10T17:03:30Z</dcterms:modified>
</cp:coreProperties>
</file>