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63" r:id="rId5"/>
    <p:sldId id="259" r:id="rId6"/>
    <p:sldId id="260" r:id="rId7"/>
    <p:sldId id="261" r:id="rId8"/>
    <p:sldId id="262" r:id="rId9"/>
    <p:sldId id="264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-96" y="-5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2FAB664-9F13-4487-947E-17BA0FC52C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8483C946-0125-426B-8A32-894B8CECA9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E9A3FEBA-277A-4954-89A5-5C9B401D0C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9B5AA-E294-4611-923E-A100C59A2C8D}" type="datetimeFigureOut">
              <a:rPr lang="ru-RU" smtClean="0"/>
              <a:pPr/>
              <a:t>29.05.2018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B5F70A38-F44A-44FC-8196-4E1745898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1CCDF89E-3750-4FCE-971D-F49C85303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E221-B6A8-4E86-8D2A-2AB36CF0D02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35013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1EC1863-F4DE-4D8D-9B4F-9632979FCF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69B50236-E23E-4BBA-9FC0-1CD27CC625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27367BBF-8AAB-4A34-A145-049BE16AF9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9B5AA-E294-4611-923E-A100C59A2C8D}" type="datetimeFigureOut">
              <a:rPr lang="ru-RU" smtClean="0"/>
              <a:pPr/>
              <a:t>29.05.2018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E3929DC6-BE6C-43B7-8088-0FC02DE92C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96EC9E79-97F8-47FE-B536-242FEE9082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E221-B6A8-4E86-8D2A-2AB36CF0D02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58222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32B87401-0ED6-4894-BBD7-1A4775BBE6E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E474101C-7D96-476E-95FD-C716FFE600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455C688A-2A37-4957-90DF-53220D2670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9B5AA-E294-4611-923E-A100C59A2C8D}" type="datetimeFigureOut">
              <a:rPr lang="ru-RU" smtClean="0"/>
              <a:pPr/>
              <a:t>29.05.2018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D4AF65EF-C743-46B2-B1CC-AAE5CFAD2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8EB2AF4C-93CE-438C-8B02-1A296B9734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E221-B6A8-4E86-8D2A-2AB36CF0D02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0492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18A9DD6-CFC9-4B0B-999C-DD28557241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1FEF4651-E59A-4F47-BA05-B2732C193A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82B04B58-DEEB-4526-8E7F-12289827FB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9B5AA-E294-4611-923E-A100C59A2C8D}" type="datetimeFigureOut">
              <a:rPr lang="ru-RU" smtClean="0"/>
              <a:pPr/>
              <a:t>29.05.2018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D02A6E99-F505-44EE-90DD-C41C32E823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598648B2-6526-4B24-803D-5262F0B34D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E221-B6A8-4E86-8D2A-2AB36CF0D02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46388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D8C67F2-FC4B-40C6-9DE9-64A4C0BB13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BD800509-6382-4911-A0CC-92A4A50D80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6A66BF0C-A7EE-4A04-8443-5C2586899C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9B5AA-E294-4611-923E-A100C59A2C8D}" type="datetimeFigureOut">
              <a:rPr lang="ru-RU" smtClean="0"/>
              <a:pPr/>
              <a:t>29.05.2018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25862ED6-649B-4456-BC47-39414AA505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ADB41EDF-295B-4B15-8366-4A5B4F502D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E221-B6A8-4E86-8D2A-2AB36CF0D02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60520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13C6550-DE4D-4A2B-B101-4E5B451455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DBC18F0-292C-431F-864F-D52DC09242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1C29A454-5A26-462B-970C-6FECFF73FC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0AFC36B0-2FE3-4794-8CC2-AB11EB0C67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9B5AA-E294-4611-923E-A100C59A2C8D}" type="datetimeFigureOut">
              <a:rPr lang="ru-RU" smtClean="0"/>
              <a:pPr/>
              <a:t>29.05.2018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B0AF64C3-CE06-41AA-A6A8-9252A4F823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B03E87AE-7AF6-492D-B108-1225E9F313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E221-B6A8-4E86-8D2A-2AB36CF0D02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32615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96B78E1-D3F0-4897-B714-C32A5C72A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C20C90D5-8B92-448C-A53F-2AF0CE5C10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D4A7FC89-84C1-401D-B3AC-45CFAEF21D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3A3CA7D1-9669-4156-AE2A-BD8E6AF0F39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5593A509-6853-48EC-9A44-3C20707F775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D58C21B2-79C3-4260-A30E-B0DAA29910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9B5AA-E294-4611-923E-A100C59A2C8D}" type="datetimeFigureOut">
              <a:rPr lang="ru-RU" smtClean="0"/>
              <a:pPr/>
              <a:t>29.05.2018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A2A36636-9508-4D52-96CE-DB2EBECFE7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191FB6CB-B0F3-48F0-B341-7528125FE6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E221-B6A8-4E86-8D2A-2AB36CF0D02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73546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609B69F-46D1-4FDF-83C7-227E52E06D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8916C79F-00C7-4289-96DC-9548022B5F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9B5AA-E294-4611-923E-A100C59A2C8D}" type="datetimeFigureOut">
              <a:rPr lang="ru-RU" smtClean="0"/>
              <a:pPr/>
              <a:t>29.05.2018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3680748D-B91A-48AF-8B47-6F7611ED4C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0628B5D6-BA33-4632-BBF9-0F19D3CD16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E221-B6A8-4E86-8D2A-2AB36CF0D02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16000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EA1DFA73-DF9E-45F4-B2D4-3AE1B5747F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9B5AA-E294-4611-923E-A100C59A2C8D}" type="datetimeFigureOut">
              <a:rPr lang="ru-RU" smtClean="0"/>
              <a:pPr/>
              <a:t>29.05.2018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5E39BE1B-305F-474C-95B3-CD5DE4F1A6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FF9D4BE3-73FE-440A-91B8-39AE3F7C3D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E221-B6A8-4E86-8D2A-2AB36CF0D02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87771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F0B23B6-AF75-4E6F-B3EF-CD39ACF166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305E4EC-D503-4D33-A563-DB7392AC5A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4E6B8012-F4F6-433C-90D5-8FD4654F8E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F2961835-9F39-461B-BBC2-88AA7A52DB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9B5AA-E294-4611-923E-A100C59A2C8D}" type="datetimeFigureOut">
              <a:rPr lang="ru-RU" smtClean="0"/>
              <a:pPr/>
              <a:t>29.05.2018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D9769E7C-0979-41A1-B6DD-263F30CB7C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98560768-E569-43CC-8257-E39C553345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E221-B6A8-4E86-8D2A-2AB36CF0D02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311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1E048C5-9ADB-47DB-947F-7224720B40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FC5D6B51-8661-434C-A298-F8576A5DBF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F55E6BA4-82AC-4C98-B8A6-C4B67F6B3E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C1334D08-C6CB-472C-A961-B541384DC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9B5AA-E294-4611-923E-A100C59A2C8D}" type="datetimeFigureOut">
              <a:rPr lang="ru-RU" smtClean="0"/>
              <a:pPr/>
              <a:t>29.05.2018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7027DDF9-15D3-454D-AB4E-F5AF0BB56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3DB4954B-C8A4-40A2-9E39-218740FC5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E221-B6A8-4E86-8D2A-2AB36CF0D02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36883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E04B91E-D1FC-4D54-908D-AC537E1A55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B8225AFC-96E2-4246-96D6-ABEE5079CA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67B37BA8-A653-4056-AE27-D1966B9C808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B9B5AA-E294-4611-923E-A100C59A2C8D}" type="datetimeFigureOut">
              <a:rPr lang="ru-RU" smtClean="0"/>
              <a:pPr/>
              <a:t>29.05.2018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8321ECE5-BBBD-4455-9CC5-ED6F49193D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A230C842-1AE6-43A7-B996-68F2709836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5E221-B6A8-4E86-8D2A-2AB36CF0D02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50965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331BA37-6690-4CFF-AAE6-0D0D56E45F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548489"/>
          </a:xfrm>
        </p:spPr>
        <p:txBody>
          <a:bodyPr>
            <a:noAutofit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ЭКСКУРСИЯ К ПАМЯТНИКУ СЛАВЫ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5A792A9A-F574-4D17-97A8-F75A383271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342782" y="5274364"/>
            <a:ext cx="2570921" cy="1298713"/>
          </a:xfrm>
        </p:spPr>
        <p:txBody>
          <a:bodyPr>
            <a:normAutofit/>
          </a:bodyPr>
          <a:lstStyle/>
          <a:p>
            <a:r>
              <a:rPr lang="ru-RU" sz="1400" dirty="0" smtClean="0"/>
              <a:t>ПРОЕКТ </a:t>
            </a:r>
            <a:r>
              <a:rPr lang="ru-RU" sz="1400" dirty="0" smtClean="0"/>
              <a:t>ПОДГОТОВИЛ</a:t>
            </a:r>
            <a:endParaRPr lang="ru-RU" sz="1400" dirty="0"/>
          </a:p>
          <a:p>
            <a:r>
              <a:rPr lang="ru-RU" sz="1400" dirty="0"/>
              <a:t>УЧЕНИК 2 В </a:t>
            </a:r>
            <a:r>
              <a:rPr lang="ru-RU" sz="1400" dirty="0" smtClean="0"/>
              <a:t>КЛАССА</a:t>
            </a:r>
          </a:p>
          <a:p>
            <a:r>
              <a:rPr lang="ru-RU" sz="1400" smtClean="0"/>
              <a:t>МБОУ СОШ №2 </a:t>
            </a:r>
            <a:endParaRPr lang="ru-RU" sz="1400" dirty="0"/>
          </a:p>
          <a:p>
            <a:r>
              <a:rPr lang="ru-RU" sz="1400" dirty="0"/>
              <a:t>ДИДЕНКО КИРИЛЛ</a:t>
            </a:r>
          </a:p>
        </p:txBody>
      </p:sp>
    </p:spTree>
    <p:extLst>
      <p:ext uri="{BB962C8B-B14F-4D97-AF65-F5344CB8AC3E}">
        <p14:creationId xmlns:p14="http://schemas.microsoft.com/office/powerpoint/2010/main" xmlns="" val="27863174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596B973-D0C6-48B5-A2FD-BEC413C814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xmlns="" id="{06E464FB-DC90-4DB1-A1AA-0CE7B5F96BE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</p:spPr>
      </p:pic>
    </p:spTree>
    <p:extLst>
      <p:ext uri="{BB962C8B-B14F-4D97-AF65-F5344CB8AC3E}">
        <p14:creationId xmlns:p14="http://schemas.microsoft.com/office/powerpoint/2010/main" xmlns="" val="8668595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23A35FCD-6F1C-4D7D-8890-CD5DDF4BE51A}"/>
              </a:ext>
            </a:extLst>
          </p:cNvPr>
          <p:cNvSpPr/>
          <p:nvPr/>
        </p:nvSpPr>
        <p:spPr>
          <a:xfrm>
            <a:off x="702365" y="874642"/>
            <a:ext cx="11118574" cy="58887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90000"/>
              </a:lnSpc>
              <a:spcBef>
                <a:spcPts val="1000"/>
              </a:spcBef>
            </a:pPr>
            <a:r>
              <a:rPr lang="ru-RU" sz="4000" dirty="0">
                <a:solidFill>
                  <a:prstClr val="black"/>
                </a:solidFill>
              </a:rPr>
              <a:t>Время никогда не изгладит из памяти народа Великую Отечественную войну, самую тяжелую и жестокую из всех войн в истории нашей Родины.</a:t>
            </a:r>
          </a:p>
          <a:p>
            <a:pPr lvl="0" algn="just">
              <a:lnSpc>
                <a:spcPct val="90000"/>
              </a:lnSpc>
              <a:spcBef>
                <a:spcPts val="1000"/>
              </a:spcBef>
            </a:pPr>
            <a:r>
              <a:rPr lang="ru-RU" sz="4000" dirty="0">
                <a:solidFill>
                  <a:prstClr val="black"/>
                </a:solidFill>
              </a:rPr>
              <a:t>Мы не должны забывать о страшной цене, заплаченной за победу. Но чтобы не забыть, надо помнить, а, чтобы помнить, надо знать.</a:t>
            </a:r>
          </a:p>
          <a:p>
            <a:pPr lvl="0" algn="just">
              <a:lnSpc>
                <a:spcPct val="90000"/>
              </a:lnSpc>
              <a:spcBef>
                <a:spcPts val="1000"/>
              </a:spcBef>
            </a:pPr>
            <a:r>
              <a:rPr lang="ru-RU" sz="4000" dirty="0">
                <a:solidFill>
                  <a:prstClr val="black"/>
                </a:solidFill>
              </a:rPr>
              <a:t>В ходе войны было несколько битв, которые решили исход войны. Одной из таких была Сталинградская битва, которая длилась 200 дней и ночей.</a:t>
            </a:r>
          </a:p>
        </p:txBody>
      </p:sp>
    </p:spTree>
    <p:extLst>
      <p:ext uri="{BB962C8B-B14F-4D97-AF65-F5344CB8AC3E}">
        <p14:creationId xmlns:p14="http://schemas.microsoft.com/office/powerpoint/2010/main" xmlns="" val="11470335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B9E7591-0673-4E92-A35B-14EBEEE4AE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xmlns="" id="{C6D74F66-FCBF-4CE3-8FEE-A8A054E8A89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8200" y="365125"/>
            <a:ext cx="10515600" cy="6260962"/>
          </a:xfrm>
        </p:spPr>
      </p:pic>
    </p:spTree>
    <p:extLst>
      <p:ext uri="{BB962C8B-B14F-4D97-AF65-F5344CB8AC3E}">
        <p14:creationId xmlns:p14="http://schemas.microsoft.com/office/powerpoint/2010/main" xmlns="" val="40937247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B2DF881-36B3-4A87-A294-22766CA414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xmlns="" id="{63675BDA-0F64-443B-8182-7D0AAE108F8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8200" y="365126"/>
            <a:ext cx="10515600" cy="6154944"/>
          </a:xfrm>
        </p:spPr>
      </p:pic>
    </p:spTree>
    <p:extLst>
      <p:ext uri="{BB962C8B-B14F-4D97-AF65-F5344CB8AC3E}">
        <p14:creationId xmlns:p14="http://schemas.microsoft.com/office/powerpoint/2010/main" xmlns="" val="23550913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C8EABCC-6400-4D3C-B277-9FFC5A2C7B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62609"/>
            <a:ext cx="4733925" cy="1028079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6" name="Объект 5">
            <a:extLst>
              <a:ext uri="{FF2B5EF4-FFF2-40B4-BE49-F238E27FC236}">
                <a16:creationId xmlns:a16="http://schemas.microsoft.com/office/drawing/2014/main" xmlns="" id="{67CBC29A-0F54-420F-A293-0A16A1811EC6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8200" y="662609"/>
            <a:ext cx="4733925" cy="5671930"/>
          </a:xfrm>
        </p:spPr>
      </p:pic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64105A87-019C-47B9-9FED-9BFDA8F588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834887"/>
            <a:ext cx="5181600" cy="534207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3000" dirty="0"/>
              <a:t>На Мамаевом кургане в 1967 году открылся целый мемориальный комплекс — в честь тех, кто отстоял здесь свободу не только нашей страны, но и всего мира. Там и стоит знаменитая статуя Родины-матери с мечом в руке. Как напоминание нам всем о тех великих днях, когда решалась судьба нашей страны.</a:t>
            </a:r>
          </a:p>
        </p:txBody>
      </p:sp>
    </p:spTree>
    <p:extLst>
      <p:ext uri="{BB962C8B-B14F-4D97-AF65-F5344CB8AC3E}">
        <p14:creationId xmlns:p14="http://schemas.microsoft.com/office/powerpoint/2010/main" xmlns="" val="28609215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58AA470-13D0-4BAD-9938-ECDA1677CE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V="1">
            <a:off x="838200" y="1690687"/>
            <a:ext cx="5334000" cy="509173"/>
          </a:xfrm>
        </p:spPr>
        <p:txBody>
          <a:bodyPr>
            <a:noAutofit/>
          </a:bodyPr>
          <a:lstStyle/>
          <a:p>
            <a:endParaRPr lang="ru-RU" sz="800" dirty="0"/>
          </a:p>
        </p:txBody>
      </p:sp>
      <p:pic>
        <p:nvPicPr>
          <p:cNvPr id="6" name="Объект 5">
            <a:extLst>
              <a:ext uri="{FF2B5EF4-FFF2-40B4-BE49-F238E27FC236}">
                <a16:creationId xmlns:a16="http://schemas.microsoft.com/office/drawing/2014/main" xmlns="" id="{1292A3F8-71D4-488F-B3E9-84A9A244A0AF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8200" y="1690689"/>
            <a:ext cx="5334000" cy="4486274"/>
          </a:xfrm>
        </p:spPr>
      </p:pic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7E89667B-AA9B-4EFA-B1F0-650D29CB02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4782" y="901148"/>
            <a:ext cx="5592418" cy="560566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600" dirty="0"/>
              <a:t>Скульптура Родины-матери одна из самых высоких статуй мира, высочайшая статуя России и Европы является одной из самых высоких скульптур и занимает 9 место в списке самых высоких статуй мира. Скульптура Родины-матери на вершине Мамаева кургана, в гневе поднявшей на врагов карающий меч, зовущей на борьбу своих сынов. Идут и идут люди на Мамаев курган. Здесь особенно ясно осознаётся вся трагедия войны. Идут в молчании – говорит и звучит эхом войны только Мамаев курган.</a:t>
            </a:r>
          </a:p>
        </p:txBody>
      </p:sp>
    </p:spTree>
    <p:extLst>
      <p:ext uri="{BB962C8B-B14F-4D97-AF65-F5344CB8AC3E}">
        <p14:creationId xmlns:p14="http://schemas.microsoft.com/office/powerpoint/2010/main" xmlns="" val="41111142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99A0701-03D0-4687-AFB4-9589856D8A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xmlns="" id="{EAD16BE3-FB37-43D9-B20C-80540F5375C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8200" y="365125"/>
            <a:ext cx="10515600" cy="6128440"/>
          </a:xfrm>
        </p:spPr>
      </p:pic>
    </p:spTree>
    <p:extLst>
      <p:ext uri="{BB962C8B-B14F-4D97-AF65-F5344CB8AC3E}">
        <p14:creationId xmlns:p14="http://schemas.microsoft.com/office/powerpoint/2010/main" xmlns="" val="801287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535421D0-F203-4A82-8925-8CD047C3943C}"/>
              </a:ext>
            </a:extLst>
          </p:cNvPr>
          <p:cNvSpPr/>
          <p:nvPr/>
        </p:nvSpPr>
        <p:spPr>
          <a:xfrm>
            <a:off x="1590261" y="318053"/>
            <a:ext cx="9886122" cy="63861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4400" b="1" dirty="0">
                <a:solidFill>
                  <a:srgbClr val="C00000"/>
                </a:solidFill>
              </a:rPr>
              <a:t>Поклонимся великим тем годам, </a:t>
            </a:r>
          </a:p>
          <a:p>
            <a:pPr algn="ctr">
              <a:lnSpc>
                <a:spcPct val="150000"/>
              </a:lnSpc>
            </a:pPr>
            <a:r>
              <a:rPr lang="ru-RU" sz="4400" b="1" dirty="0">
                <a:solidFill>
                  <a:srgbClr val="C00000"/>
                </a:solidFill>
              </a:rPr>
              <a:t>Тем славным командирам и бойцам, </a:t>
            </a:r>
          </a:p>
          <a:p>
            <a:pPr algn="ctr">
              <a:lnSpc>
                <a:spcPct val="150000"/>
              </a:lnSpc>
            </a:pPr>
            <a:r>
              <a:rPr lang="ru-RU" sz="4400" b="1" dirty="0">
                <a:solidFill>
                  <a:srgbClr val="C00000"/>
                </a:solidFill>
              </a:rPr>
              <a:t>И маршалам страны, и рядовым, Поклонимся и мертвым, и живым. Всем тем, которых забывать нельзя, Поклонимся, поклонимся, друзья</a:t>
            </a:r>
            <a:r>
              <a:rPr lang="ru-RU" sz="4400" dirty="0">
                <a:solidFill>
                  <a:srgbClr val="C00000"/>
                </a:solidFill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xmlns="" val="189579843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267</Words>
  <Application>Microsoft Office PowerPoint</Application>
  <PresentationFormat>Произвольный</PresentationFormat>
  <Paragraphs>13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ЭКСКУРСИЯ К ПАМЯТНИКУ СЛАВЫ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Elena Didenko</dc:creator>
  <cp:lastModifiedBy>Ольга</cp:lastModifiedBy>
  <cp:revision>11</cp:revision>
  <dcterms:created xsi:type="dcterms:W3CDTF">2018-04-05T09:14:06Z</dcterms:created>
  <dcterms:modified xsi:type="dcterms:W3CDTF">2018-05-29T09:19:43Z</dcterms:modified>
</cp:coreProperties>
</file>