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DA1"/>
            </a:gs>
            <a:gs pos="50000">
              <a:srgbClr val="FFCCFF"/>
            </a:gs>
            <a:gs pos="100000">
              <a:srgbClr val="E7FDA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«Мой класс»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Выполнила ученица 1 «а» класса</a:t>
            </a:r>
          </a:p>
          <a:p>
            <a:pPr algn="r"/>
            <a:r>
              <a:rPr lang="ru-RU" sz="2000" dirty="0" smtClean="0"/>
              <a:t>МОБУ </a:t>
            </a:r>
            <a:r>
              <a:rPr lang="ru-RU" sz="2000" dirty="0" err="1" smtClean="0"/>
              <a:t>Новобурейской</a:t>
            </a:r>
            <a:r>
              <a:rPr lang="ru-RU" sz="2000" dirty="0" smtClean="0"/>
              <a:t> СОШ № 1 </a:t>
            </a:r>
          </a:p>
          <a:p>
            <a:pPr algn="r"/>
            <a:r>
              <a:rPr lang="ru-RU" sz="2000" dirty="0" smtClean="0"/>
              <a:t>Юрченко Арина</a:t>
            </a:r>
          </a:p>
          <a:p>
            <a:pPr algn="r"/>
            <a:r>
              <a:rPr lang="ru-RU" sz="2000" dirty="0" err="1" smtClean="0"/>
              <a:t>кл.руководитель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/>
              <a:t>Фокина Наталья Николаевна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4248472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09780"/>
            <a:ext cx="4038600" cy="4306803"/>
          </a:xfrm>
        </p:spPr>
      </p:pic>
    </p:spTree>
    <p:extLst>
      <p:ext uri="{BB962C8B-B14F-4D97-AF65-F5344CB8AC3E}">
        <p14:creationId xmlns:p14="http://schemas.microsoft.com/office/powerpoint/2010/main" xmlns="" val="37636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19мальчиков,7девочек и наша Наталья Николаевна!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" b="9333"/>
          <a:stretch>
            <a:fillRect/>
          </a:stretch>
        </p:blipFill>
        <p:spPr>
          <a:xfrm>
            <a:off x="428596" y="1571612"/>
            <a:ext cx="8368614" cy="51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501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Первый раз в первый класс!!!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  <p:extLst>
      <p:ext uri="{BB962C8B-B14F-4D97-AF65-F5344CB8AC3E}">
        <p14:creationId xmlns:p14="http://schemas.microsoft.com/office/powerpoint/2010/main" xmlns="" val="95227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786058"/>
            <a:ext cx="4038600" cy="37667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”A”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8" b="9296"/>
          <a:stretch>
            <a:fillRect/>
          </a:stretch>
        </p:blipFill>
        <p:spPr>
          <a:xfrm>
            <a:off x="142844" y="1571612"/>
            <a:ext cx="5357850" cy="3429024"/>
          </a:xfrm>
        </p:spPr>
      </p:pic>
    </p:spTree>
    <p:extLst>
      <p:ext uri="{BB962C8B-B14F-4D97-AF65-F5344CB8AC3E}">
        <p14:creationId xmlns:p14="http://schemas.microsoft.com/office/powerpoint/2010/main" xmlns="" val="12684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день в школе: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Посиделки за первой партой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357430"/>
            <a:ext cx="4464496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Выход к доске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571744"/>
            <a:ext cx="4041775" cy="3709103"/>
          </a:xfrm>
        </p:spPr>
      </p:pic>
    </p:spTree>
    <p:extLst>
      <p:ext uri="{BB962C8B-B14F-4D97-AF65-F5344CB8AC3E}">
        <p14:creationId xmlns:p14="http://schemas.microsoft.com/office/powerpoint/2010/main" xmlns="" val="162171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Друзья!!!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3081"/>
            <a:ext cx="4038600" cy="37602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38"/>
          <a:stretch>
            <a:fillRect/>
          </a:stretch>
        </p:blipFill>
        <p:spPr>
          <a:xfrm>
            <a:off x="4786314" y="1214422"/>
            <a:ext cx="4143404" cy="3949040"/>
          </a:xfrm>
        </p:spPr>
      </p:pic>
    </p:spTree>
    <p:extLst>
      <p:ext uri="{BB962C8B-B14F-4D97-AF65-F5344CB8AC3E}">
        <p14:creationId xmlns:p14="http://schemas.microsoft.com/office/powerpoint/2010/main" xmlns="" val="184258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4092"/>
            <a:ext cx="4038600" cy="42181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214422"/>
            <a:ext cx="4320480" cy="3879312"/>
          </a:xfrm>
        </p:spPr>
      </p:pic>
    </p:spTree>
    <p:extLst>
      <p:ext uri="{BB962C8B-B14F-4D97-AF65-F5344CB8AC3E}">
        <p14:creationId xmlns:p14="http://schemas.microsoft.com/office/powerpoint/2010/main" xmlns="" val="109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первый поход!!!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8927"/>
            <a:ext cx="4038600" cy="41685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357298"/>
            <a:ext cx="4714908" cy="3807874"/>
          </a:xfrm>
        </p:spPr>
      </p:pic>
    </p:spTree>
    <p:extLst>
      <p:ext uri="{BB962C8B-B14F-4D97-AF65-F5344CB8AC3E}">
        <p14:creationId xmlns:p14="http://schemas.microsoft.com/office/powerpoint/2010/main" xmlns="" val="128470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таланты!!!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286124"/>
            <a:ext cx="4254624" cy="32323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1500174"/>
            <a:ext cx="5249174" cy="3389506"/>
          </a:xfrm>
        </p:spPr>
      </p:pic>
    </p:spTree>
    <p:extLst>
      <p:ext uri="{BB962C8B-B14F-4D97-AF65-F5344CB8AC3E}">
        <p14:creationId xmlns:p14="http://schemas.microsoft.com/office/powerpoint/2010/main" xmlns="" val="175138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Дружный класс!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11404"/>
            <a:ext cx="4038600" cy="41035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75859"/>
            <a:ext cx="4038600" cy="4174645"/>
          </a:xfrm>
        </p:spPr>
      </p:pic>
    </p:spTree>
    <p:extLst>
      <p:ext uri="{BB962C8B-B14F-4D97-AF65-F5344CB8AC3E}">
        <p14:creationId xmlns:p14="http://schemas.microsoft.com/office/powerpoint/2010/main" xmlns="" val="17171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44</TotalTime>
  <Words>64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Презентация «Мой класс»</vt:lpstr>
      <vt:lpstr>Первый раз в первый класс!!!</vt:lpstr>
      <vt:lpstr>1”A”</vt:lpstr>
      <vt:lpstr>Первый день в школе:</vt:lpstr>
      <vt:lpstr>Друзья!!!</vt:lpstr>
      <vt:lpstr>Слайд 6</vt:lpstr>
      <vt:lpstr>Наш первый поход!!!</vt:lpstr>
      <vt:lpstr>Юные таланты!!!</vt:lpstr>
      <vt:lpstr>Дружный класс!</vt:lpstr>
      <vt:lpstr>!!!</vt:lpstr>
      <vt:lpstr>19мальчиков,7девочек и наша Наталья Николаевна!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класс!!!</dc:title>
  <dc:creator>леха</dc:creator>
  <cp:lastModifiedBy>Admin</cp:lastModifiedBy>
  <cp:revision>6</cp:revision>
  <dcterms:created xsi:type="dcterms:W3CDTF">2015-01-23T13:31:41Z</dcterms:created>
  <dcterms:modified xsi:type="dcterms:W3CDTF">2015-03-03T08:49:18Z</dcterms:modified>
</cp:coreProperties>
</file>