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4" r:id="rId21"/>
    <p:sldId id="275" r:id="rId22"/>
    <p:sldId id="273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-833" b="6197"/>
          <a:stretch>
            <a:fillRect/>
          </a:stretch>
        </p:blipFill>
        <p:spPr bwMode="auto">
          <a:xfrm>
            <a:off x="285720" y="285728"/>
            <a:ext cx="864237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0_36d93_2a16cf3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6624637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5" y="2906713"/>
            <a:ext cx="4422778" cy="15001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же Вам щедрее светит солнце!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от всех – кто рядом и вдали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Шлём мы Вам привет от всех питомцев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И поклон от неба до земли!</a:t>
            </a:r>
          </a:p>
          <a:p>
            <a:endParaRPr lang="ru-RU" sz="2400" dirty="0"/>
          </a:p>
        </p:txBody>
      </p:sp>
      <p:pic>
        <p:nvPicPr>
          <p:cNvPr id="4" name="Picture 16" descr="www_chudetstvo_ru_den_uchitelia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2887656" cy="384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0_5f06e_c7ec882b_XL"/>
          <p:cNvPicPr>
            <a:picLocks noChangeAspect="1" noChangeArrowheads="1" noCrop="1"/>
          </p:cNvPicPr>
          <p:nvPr/>
        </p:nvPicPr>
        <p:blipFill>
          <a:blip r:embed="rId2">
            <a:lum bright="-4000" contrast="4000"/>
          </a:blip>
          <a:srcRect/>
          <a:stretch>
            <a:fillRect/>
          </a:stretch>
        </p:blipFill>
        <p:spPr bwMode="auto">
          <a:xfrm>
            <a:off x="1547813" y="765175"/>
            <a:ext cx="5881687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7" descr="www_chudetstvo_ru_den_uchitelia_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41036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щары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12875"/>
            <a:ext cx="32035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images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4168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images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836613"/>
            <a:ext cx="51847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05038"/>
            <a:ext cx="11509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images 12"/>
          <p:cNvPicPr>
            <a:picLocks noChangeAspect="1" noChangeArrowheads="1"/>
          </p:cNvPicPr>
          <p:nvPr/>
        </p:nvPicPr>
        <p:blipFill>
          <a:blip r:embed="rId2">
            <a:lum bright="-4000" contrast="4000"/>
          </a:blip>
          <a:srcRect/>
          <a:stretch>
            <a:fillRect/>
          </a:stretch>
        </p:blipFill>
        <p:spPr bwMode="auto">
          <a:xfrm>
            <a:off x="500035" y="500042"/>
            <a:ext cx="82485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с днем учи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889000"/>
            <a:ext cx="635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Рисунок10"/>
          <p:cNvPicPr>
            <a:picLocks noChangeAspect="1" noChangeArrowheads="1"/>
          </p:cNvPicPr>
          <p:nvPr/>
        </p:nvPicPr>
        <p:blipFill>
          <a:blip r:embed="rId2"/>
          <a:srcRect r="36777"/>
          <a:stretch>
            <a:fillRect/>
          </a:stretch>
        </p:blipFill>
        <p:spPr bwMode="auto">
          <a:xfrm>
            <a:off x="395288" y="333375"/>
            <a:ext cx="4838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шары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692150"/>
            <a:ext cx="38195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13817" cy="6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550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499239" cy="66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" y="142852"/>
            <a:ext cx="914403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3" y="2906713"/>
            <a:ext cx="3708399" cy="2022485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7030A0"/>
                </a:solidFill>
              </a:rPr>
              <a:t>Мы будем учиться,</a:t>
            </a:r>
          </a:p>
          <a:p>
            <a:r>
              <a:rPr lang="ru-RU" sz="12800" b="1" dirty="0" smtClean="0">
                <a:solidFill>
                  <a:srgbClr val="7030A0"/>
                </a:solidFill>
              </a:rPr>
              <a:t>Мы будем работать,</a:t>
            </a:r>
          </a:p>
          <a:p>
            <a:r>
              <a:rPr lang="ru-RU" sz="12800" b="1" dirty="0" smtClean="0">
                <a:solidFill>
                  <a:srgbClr val="7030A0"/>
                </a:solidFill>
              </a:rPr>
              <a:t>За Ваше добро мы отплатим не раз!</a:t>
            </a:r>
          </a:p>
          <a:p>
            <a:r>
              <a:rPr lang="ru-RU" sz="12800" b="1" dirty="0" smtClean="0">
                <a:solidFill>
                  <a:srgbClr val="7030A0"/>
                </a:solidFill>
              </a:rPr>
              <a:t>За Вашу любовь,</a:t>
            </a:r>
          </a:p>
          <a:p>
            <a:r>
              <a:rPr lang="ru-RU" sz="12800" b="1" dirty="0" smtClean="0">
                <a:solidFill>
                  <a:srgbClr val="7030A0"/>
                </a:solidFill>
              </a:rPr>
              <a:t>За Вашу заботу,</a:t>
            </a:r>
          </a:p>
          <a:p>
            <a:r>
              <a:rPr lang="ru-RU" sz="12800" b="1" dirty="0" smtClean="0">
                <a:solidFill>
                  <a:srgbClr val="7030A0"/>
                </a:solidFill>
              </a:rPr>
              <a:t>Примите большое спасибо от нас!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575" t="1111"/>
          <a:stretch>
            <a:fillRect/>
          </a:stretch>
        </p:blipFill>
        <p:spPr bwMode="auto">
          <a:xfrm>
            <a:off x="928662" y="571480"/>
            <a:ext cx="3584982" cy="52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 descr="салю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55967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6" descr="0_4ac8a_35ebfcf9_XL"/>
          <p:cNvPicPr>
            <a:picLocks noChangeAspect="1" noChangeArrowheads="1"/>
          </p:cNvPicPr>
          <p:nvPr/>
        </p:nvPicPr>
        <p:blipFill>
          <a:blip r:embed="rId2">
            <a:lum bright="-4000" contrast="4000"/>
          </a:blip>
          <a:srcRect b="3401"/>
          <a:stretch>
            <a:fillRect/>
          </a:stretch>
        </p:blipFill>
        <p:spPr bwMode="auto">
          <a:xfrm>
            <a:off x="348267" y="357166"/>
            <a:ext cx="818295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0941" cy="64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840387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images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529143" cy="59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шар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28"/>
            <a:ext cx="2533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7" descr="www_chudetstvo_ru_den_uchitelia_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284538"/>
            <a:ext cx="857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714357"/>
            <a:ext cx="6000792" cy="1643073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Учитель! Это слово как заря,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Что возвещает день большой и ясный.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В лучах которой черная земля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Становится богатой и прекрасной.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16" descr="images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6"/>
            <a:ext cx="3630830" cy="388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1" y="2906713"/>
            <a:ext cx="4351341" cy="1500187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Пройдут года, столетий нити,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Утонут в синей бездне звезд,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Но слово теплое УЧИТЕЛЬ –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Всегда растрогает до слез.</a:t>
            </a:r>
          </a:p>
          <a:p>
            <a:endParaRPr lang="ru-RU" dirty="0"/>
          </a:p>
        </p:txBody>
      </p:sp>
      <p:pic>
        <p:nvPicPr>
          <p:cNvPr id="4" name="Picture 16" descr="images 6"/>
          <p:cNvPicPr>
            <a:picLocks noChangeAspect="1" noChangeArrowheads="1"/>
          </p:cNvPicPr>
          <p:nvPr/>
        </p:nvPicPr>
        <p:blipFill>
          <a:blip r:embed="rId2"/>
          <a:srcRect t="1601" b="3236"/>
          <a:stretch>
            <a:fillRect/>
          </a:stretch>
        </p:blipFill>
        <p:spPr bwMode="auto">
          <a:xfrm>
            <a:off x="714348" y="785794"/>
            <a:ext cx="2870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108</Words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Speed_XP</cp:lastModifiedBy>
  <cp:revision>10</cp:revision>
  <dcterms:modified xsi:type="dcterms:W3CDTF">2013-10-04T03:11:21Z</dcterms:modified>
</cp:coreProperties>
</file>