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7BDCA1-AFFC-1298-D370-47BF5FCC4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427" y="634470"/>
            <a:ext cx="6400800" cy="1947333"/>
          </a:xfrm>
        </p:spPr>
        <p:txBody>
          <a:bodyPr/>
          <a:lstStyle/>
          <a:p>
            <a:r>
              <a:rPr lang="ru-RU" b="1" dirty="0"/>
              <a:t>ВИКТОРИНА ОТ ПЕРВЫХ</a:t>
            </a:r>
          </a:p>
        </p:txBody>
      </p:sp>
      <p:pic>
        <p:nvPicPr>
          <p:cNvPr id="4" name="ВИКТОРИНА ОТ ПЕРВЫХ">
            <a:hlinkClick r:id="" action="ppaction://media"/>
            <a:extLst>
              <a:ext uri="{FF2B5EF4-FFF2-40B4-BE49-F238E27FC236}">
                <a16:creationId xmlns:a16="http://schemas.microsoft.com/office/drawing/2014/main" id="{58F1FEAD-8A77-5A46-DFD8-03F1C0E599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9815" y="1072662"/>
            <a:ext cx="8466993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7805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Сектор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</dc:creator>
  <cp:lastModifiedBy>Mary</cp:lastModifiedBy>
  <cp:revision>1</cp:revision>
  <dcterms:created xsi:type="dcterms:W3CDTF">2024-10-30T09:58:21Z</dcterms:created>
  <dcterms:modified xsi:type="dcterms:W3CDTF">2024-10-30T10:01:20Z</dcterms:modified>
</cp:coreProperties>
</file>