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5" r:id="rId8"/>
    <p:sldId id="270" r:id="rId9"/>
    <p:sldId id="266" r:id="rId10"/>
    <p:sldId id="257" r:id="rId11"/>
    <p:sldId id="268" r:id="rId12"/>
    <p:sldId id="267" r:id="rId13"/>
    <p:sldId id="262" r:id="rId14"/>
    <p:sldId id="264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C130-972B-4A3C-A52A-DCD2CE3CA588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DFE63590-9DA0-4469-B9A8-DC74DB34E5A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C130-972B-4A3C-A52A-DCD2CE3CA588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3590-9DA0-4469-B9A8-DC74DB34E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C130-972B-4A3C-A52A-DCD2CE3CA588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DFE63590-9DA0-4469-B9A8-DC74DB34E5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C130-972B-4A3C-A52A-DCD2CE3CA588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3590-9DA0-4469-B9A8-DC74DB34E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C130-972B-4A3C-A52A-DCD2CE3CA588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DFE63590-9DA0-4469-B9A8-DC74DB34E5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C130-972B-4A3C-A52A-DCD2CE3CA588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3590-9DA0-4469-B9A8-DC74DB34E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C130-972B-4A3C-A52A-DCD2CE3CA588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3590-9DA0-4469-B9A8-DC74DB34E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C130-972B-4A3C-A52A-DCD2CE3CA588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3590-9DA0-4469-B9A8-DC74DB34E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C130-972B-4A3C-A52A-DCD2CE3CA588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3590-9DA0-4469-B9A8-DC74DB34E5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C130-972B-4A3C-A52A-DCD2CE3CA588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3590-9DA0-4469-B9A8-DC74DB34E5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C130-972B-4A3C-A52A-DCD2CE3CA588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3590-9DA0-4469-B9A8-DC74DB34E5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AA2C130-972B-4A3C-A52A-DCD2CE3CA588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FE63590-9DA0-4469-B9A8-DC74DB34E5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239" y="260648"/>
            <a:ext cx="8296225" cy="115212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Праздничное </a:t>
            </a:r>
            <a:r>
              <a:rPr lang="ru-RU" sz="3600" i="1" dirty="0" smtClean="0"/>
              <a:t>МЕНЮ на один день</a:t>
            </a:r>
            <a:br>
              <a:rPr lang="ru-RU" sz="3600" i="1" dirty="0" smtClean="0"/>
            </a:br>
            <a:r>
              <a:rPr lang="ru-RU" sz="3600" i="1" dirty="0" smtClean="0"/>
              <a:t>групповая работа учеников «4» класса.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annin.ru/wp-content/uploads/2010/04/pic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6864" cy="4673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Слоёный салат в бокалах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0" y="1196752"/>
            <a:ext cx="8956367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600" b="1" i="1" dirty="0"/>
              <a:t>Ингредиенты: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700 г креветок,</a:t>
            </a:r>
            <a:br>
              <a:rPr lang="ru-RU" sz="2600" dirty="0"/>
            </a:br>
            <a:r>
              <a:rPr lang="ru-RU" sz="2600" dirty="0"/>
              <a:t>100 г сыра </a:t>
            </a:r>
            <a:r>
              <a:rPr lang="ru-RU" sz="2600" dirty="0" err="1"/>
              <a:t>фета</a:t>
            </a:r>
            <a:r>
              <a:rPr lang="ru-RU" sz="2600" dirty="0"/>
              <a:t>,</a:t>
            </a:r>
            <a:br>
              <a:rPr lang="ru-RU" sz="2600" dirty="0"/>
            </a:br>
            <a:r>
              <a:rPr lang="ru-RU" sz="2600" dirty="0"/>
              <a:t>1 огурец,</a:t>
            </a:r>
            <a:br>
              <a:rPr lang="ru-RU" sz="2600" dirty="0"/>
            </a:br>
            <a:r>
              <a:rPr lang="ru-RU" sz="2600" dirty="0"/>
              <a:t>1 авокадо,</a:t>
            </a:r>
            <a:br>
              <a:rPr lang="ru-RU" sz="2600" dirty="0"/>
            </a:br>
            <a:r>
              <a:rPr lang="ru-RU" sz="2600" dirty="0"/>
              <a:t>1 помидор,</a:t>
            </a:r>
            <a:br>
              <a:rPr lang="ru-RU" sz="2600" dirty="0"/>
            </a:br>
            <a:r>
              <a:rPr lang="ru-RU" sz="2600" dirty="0"/>
              <a:t>½ лимона (выдавите сок).</a:t>
            </a:r>
            <a:br>
              <a:rPr lang="ru-RU" sz="2600" dirty="0"/>
            </a:br>
            <a:r>
              <a:rPr lang="ru-RU" sz="2600" dirty="0"/>
              <a:t>Для соуса:</a:t>
            </a:r>
            <a:br>
              <a:rPr lang="ru-RU" sz="2600" dirty="0"/>
            </a:br>
            <a:r>
              <a:rPr lang="ru-RU" sz="2600" dirty="0"/>
              <a:t>200 г майонеза,</a:t>
            </a:r>
            <a:br>
              <a:rPr lang="ru-RU" sz="2600" dirty="0"/>
            </a:br>
            <a:r>
              <a:rPr lang="ru-RU" sz="2600" dirty="0"/>
              <a:t>100 г сметаны,</a:t>
            </a:r>
            <a:br>
              <a:rPr lang="ru-RU" sz="2600" dirty="0"/>
            </a:br>
            <a:r>
              <a:rPr lang="ru-RU" sz="2600" dirty="0"/>
              <a:t>немного чёрного молотого перца.</a:t>
            </a:r>
          </a:p>
          <a:p>
            <a:r>
              <a:rPr lang="ru-RU" sz="2600" b="1" i="1" dirty="0"/>
              <a:t>Приготовление: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Отварите и очистите креветки. Помидор и огурец нарежьте кубиками. Авокадо разрежьте пополам, удалите косточку и сбрызните лимонным соком, чтобы авокадо не потемнел. Сыр нарежьте мелкими кубиками. Смешайте майонез со сметаной и добавьте чёрный молотый перец. В 4 высоких прозрачных бокала уложите салат слоями, поливая каждый слой соусом: креветки – помидоры – сыр – огурцы – ломтики авокадо – креветки. Украсьте кубиками сыра.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02786"/>
            <a:ext cx="2409056" cy="30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7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Французский салат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Ингредиенты</a:t>
            </a:r>
            <a:r>
              <a:rPr lang="ru-RU" sz="2000" dirty="0"/>
              <a:t>: </a:t>
            </a:r>
          </a:p>
          <a:p>
            <a:pPr marL="0" indent="0">
              <a:buNone/>
            </a:pPr>
            <a:r>
              <a:rPr lang="ru-RU" sz="2000" dirty="0" smtClean="0"/>
              <a:t>100 </a:t>
            </a:r>
            <a:r>
              <a:rPr lang="ru-RU" sz="2000" dirty="0"/>
              <a:t>г картофеля, </a:t>
            </a:r>
          </a:p>
          <a:p>
            <a:pPr marL="0" indent="0">
              <a:buNone/>
            </a:pPr>
            <a:r>
              <a:rPr lang="ru-RU" sz="2000" dirty="0" smtClean="0"/>
              <a:t>50 </a:t>
            </a:r>
            <a:r>
              <a:rPr lang="ru-RU" sz="2000" dirty="0"/>
              <a:t>г горошка зеленого консервированного, </a:t>
            </a:r>
          </a:p>
          <a:p>
            <a:pPr marL="0" indent="0">
              <a:buNone/>
            </a:pPr>
            <a:r>
              <a:rPr lang="ru-RU" sz="2000" dirty="0" smtClean="0"/>
              <a:t>сельдерей</a:t>
            </a:r>
            <a:r>
              <a:rPr lang="ru-RU" sz="2000" dirty="0"/>
              <a:t>, </a:t>
            </a:r>
          </a:p>
          <a:p>
            <a:pPr marL="0" indent="0">
              <a:buNone/>
            </a:pPr>
            <a:r>
              <a:rPr lang="ru-RU" sz="2000" dirty="0" smtClean="0"/>
              <a:t>яблоки</a:t>
            </a:r>
            <a:r>
              <a:rPr lang="ru-RU" sz="2000" dirty="0"/>
              <a:t>, </a:t>
            </a:r>
          </a:p>
          <a:p>
            <a:pPr marL="0" indent="0">
              <a:buNone/>
            </a:pPr>
            <a:r>
              <a:rPr lang="ru-RU" sz="2000" dirty="0" smtClean="0"/>
              <a:t>50-80 </a:t>
            </a:r>
            <a:r>
              <a:rPr lang="ru-RU" sz="2000" dirty="0"/>
              <a:t>г майонеза или 200 г соуса тартар, </a:t>
            </a:r>
          </a:p>
          <a:p>
            <a:pPr marL="0" indent="0">
              <a:buNone/>
            </a:pPr>
            <a:r>
              <a:rPr lang="ru-RU" sz="2000" dirty="0" smtClean="0"/>
              <a:t>1 </a:t>
            </a:r>
            <a:r>
              <a:rPr lang="ru-RU" sz="2000" dirty="0"/>
              <a:t>яйцо, </a:t>
            </a:r>
            <a:r>
              <a:rPr lang="ru-RU" sz="2000" dirty="0" smtClean="0"/>
              <a:t>масло </a:t>
            </a:r>
            <a:r>
              <a:rPr lang="ru-RU" sz="2000" dirty="0"/>
              <a:t>сливочное.</a:t>
            </a:r>
          </a:p>
          <a:p>
            <a:pPr marL="0" indent="0">
              <a:buNone/>
            </a:pPr>
            <a:r>
              <a:rPr lang="ru-RU" sz="2000" dirty="0"/>
              <a:t>        Приготовление      </a:t>
            </a:r>
          </a:p>
          <a:p>
            <a:pPr marL="0" indent="0">
              <a:buNone/>
            </a:pPr>
            <a:r>
              <a:rPr lang="ru-RU" sz="2000" dirty="0"/>
              <a:t>Картофель отварить, очистить от кожуры и нарезать мелкими кубиками. Морковь и сельдерей очистить, нарезать кубиками и потушить в сливочном масле вместе с консервированным или свежим зеленым горошком. </a:t>
            </a:r>
            <a:r>
              <a:rPr lang="ru-RU" sz="2000" dirty="0" smtClean="0"/>
              <a:t>Сваренные </a:t>
            </a:r>
            <a:r>
              <a:rPr lang="ru-RU" sz="2000" dirty="0"/>
              <a:t>вкрутую яйца, маринованные огурцы, очищенные яблоки нарезать мелкими кубиками. </a:t>
            </a:r>
            <a:r>
              <a:rPr lang="ru-RU" sz="2000" dirty="0" smtClean="0"/>
              <a:t>Все </a:t>
            </a:r>
            <a:r>
              <a:rPr lang="ru-RU" sz="2000" dirty="0"/>
              <a:t>перемешать и заправить майонезом или соусом </a:t>
            </a:r>
            <a:r>
              <a:rPr lang="ru-RU" sz="2000" dirty="0" smtClean="0"/>
              <a:t>тартар</a:t>
            </a: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6478"/>
            <a:ext cx="3810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0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Десерты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0149"/>
            <a:ext cx="6318870" cy="530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7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Желе из фруктов и ягод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9" y="1556792"/>
            <a:ext cx="8579296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Ингредиенты</a:t>
            </a:r>
            <a:r>
              <a:rPr lang="ru-RU" sz="2000" dirty="0"/>
              <a:t>: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200 </a:t>
            </a:r>
            <a:r>
              <a:rPr lang="ru-RU" sz="2000" dirty="0"/>
              <a:t>г фруктов и ягод (яблоки, малина, ежевика,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черника</a:t>
            </a:r>
            <a:r>
              <a:rPr lang="ru-RU" sz="2000" dirty="0"/>
              <a:t>, земляника и др.), </a:t>
            </a:r>
          </a:p>
          <a:p>
            <a:pPr marL="0" indent="0">
              <a:buNone/>
            </a:pPr>
            <a:r>
              <a:rPr lang="ru-RU" sz="2000" dirty="0" smtClean="0"/>
              <a:t>80 </a:t>
            </a:r>
            <a:r>
              <a:rPr lang="ru-RU" sz="2000" dirty="0"/>
              <a:t>г сахара, </a:t>
            </a:r>
          </a:p>
          <a:p>
            <a:pPr marL="0" indent="0">
              <a:buNone/>
            </a:pPr>
            <a:r>
              <a:rPr lang="ru-RU" sz="2000" dirty="0" smtClean="0"/>
              <a:t>10 </a:t>
            </a:r>
            <a:r>
              <a:rPr lang="ru-RU" sz="2000" dirty="0"/>
              <a:t>г желатина, </a:t>
            </a:r>
          </a:p>
          <a:p>
            <a:pPr marL="0" indent="0">
              <a:buNone/>
            </a:pPr>
            <a:r>
              <a:rPr lang="ru-RU" sz="2000" dirty="0" smtClean="0"/>
              <a:t>100 </a:t>
            </a:r>
            <a:r>
              <a:rPr lang="ru-RU" sz="2000" dirty="0"/>
              <a:t>г сливок.</a:t>
            </a:r>
          </a:p>
          <a:p>
            <a:pPr marL="0" indent="0">
              <a:buNone/>
            </a:pPr>
            <a:r>
              <a:rPr lang="ru-RU" sz="2000" dirty="0"/>
              <a:t>    </a:t>
            </a:r>
            <a:r>
              <a:rPr lang="ru-RU" sz="2000" dirty="0" smtClean="0"/>
              <a:t>Приготовление     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Перебранные плоды и ягоды протереть через сито, влить немного воды, добавить сахар и довести до кипения. После этого при помешивании добавить замоченный в холодной воде желатин. </a:t>
            </a:r>
          </a:p>
          <a:p>
            <a:pPr marL="0" indent="0">
              <a:buNone/>
            </a:pPr>
            <a:r>
              <a:rPr lang="ru-RU" sz="2000" dirty="0"/>
              <a:t>Когда желатин растворится и желе немного остынет, его разлить в формы и поставить в холодное место. </a:t>
            </a:r>
          </a:p>
          <a:p>
            <a:pPr marL="0" indent="0">
              <a:buNone/>
            </a:pPr>
            <a:r>
              <a:rPr lang="ru-RU" sz="2000" dirty="0"/>
              <a:t>Перед подачей желе выложить из формочек и украсить взбитыми сливками и фруктами.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02" y="1556792"/>
            <a:ext cx="2277072" cy="24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2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Воздушное мороженое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71260"/>
            <a:ext cx="8579296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 smtClean="0"/>
              <a:t>Ингредиенты</a:t>
            </a:r>
            <a:r>
              <a:rPr lang="ru-RU" sz="2200" dirty="0"/>
              <a:t>: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1 </a:t>
            </a:r>
            <a:r>
              <a:rPr lang="ru-RU" sz="2200" dirty="0"/>
              <a:t>бисквит, </a:t>
            </a:r>
          </a:p>
          <a:p>
            <a:pPr marL="0" indent="0">
              <a:buNone/>
            </a:pPr>
            <a:r>
              <a:rPr lang="ru-RU" sz="2200" dirty="0" smtClean="0"/>
              <a:t>50 </a:t>
            </a:r>
            <a:r>
              <a:rPr lang="ru-RU" sz="2200" dirty="0"/>
              <a:t>г консервированных </a:t>
            </a:r>
            <a:r>
              <a:rPr lang="ru-RU" sz="2200" dirty="0" smtClean="0"/>
              <a:t>ягод </a:t>
            </a:r>
            <a:r>
              <a:rPr lang="ru-RU" sz="2200" dirty="0"/>
              <a:t>и фруктов, </a:t>
            </a:r>
          </a:p>
          <a:p>
            <a:pPr marL="0" indent="0">
              <a:buNone/>
            </a:pPr>
            <a:r>
              <a:rPr lang="ru-RU" sz="2200" dirty="0" smtClean="0"/>
              <a:t>портвейн</a:t>
            </a:r>
            <a:r>
              <a:rPr lang="ru-RU" sz="2200" dirty="0"/>
              <a:t>, </a:t>
            </a:r>
          </a:p>
          <a:p>
            <a:pPr marL="0" indent="0">
              <a:buNone/>
            </a:pPr>
            <a:r>
              <a:rPr lang="ru-RU" sz="2200" dirty="0" smtClean="0"/>
              <a:t>70 </a:t>
            </a:r>
            <a:r>
              <a:rPr lang="ru-RU" sz="2200" dirty="0"/>
              <a:t>г сливок, </a:t>
            </a:r>
          </a:p>
          <a:p>
            <a:pPr marL="0" indent="0">
              <a:buNone/>
            </a:pPr>
            <a:r>
              <a:rPr lang="ru-RU" sz="2200" dirty="0" smtClean="0"/>
              <a:t>50 </a:t>
            </a:r>
            <a:r>
              <a:rPr lang="ru-RU" sz="2200" dirty="0"/>
              <a:t>г мороженого, </a:t>
            </a:r>
          </a:p>
          <a:p>
            <a:pPr marL="0" indent="0">
              <a:buNone/>
            </a:pPr>
            <a:r>
              <a:rPr lang="ru-RU" sz="2200" dirty="0" smtClean="0"/>
              <a:t>печенье </a:t>
            </a:r>
            <a:r>
              <a:rPr lang="ru-RU" sz="2200" dirty="0"/>
              <a:t>бисквитное, </a:t>
            </a:r>
          </a:p>
          <a:p>
            <a:pPr marL="0" indent="0">
              <a:buNone/>
            </a:pPr>
            <a:r>
              <a:rPr lang="ru-RU" sz="2200" dirty="0" smtClean="0"/>
              <a:t>сахар</a:t>
            </a:r>
            <a:r>
              <a:rPr lang="ru-RU" sz="2200" dirty="0"/>
              <a:t>, </a:t>
            </a:r>
          </a:p>
          <a:p>
            <a:pPr marL="0" indent="0">
              <a:buNone/>
            </a:pPr>
            <a:r>
              <a:rPr lang="ru-RU" sz="2200" dirty="0" smtClean="0"/>
              <a:t>шоколад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r>
              <a:rPr lang="ru-RU" sz="2200" dirty="0"/>
              <a:t>        Приготовление      </a:t>
            </a:r>
          </a:p>
          <a:p>
            <a:pPr marL="0" indent="0">
              <a:buNone/>
            </a:pPr>
            <a:r>
              <a:rPr lang="ru-RU" sz="2200" dirty="0"/>
              <a:t>На готовом бисквите выемкой вырезать кружок и положить в </a:t>
            </a:r>
            <a:r>
              <a:rPr lang="ru-RU" sz="2200" dirty="0" err="1"/>
              <a:t>креманку</a:t>
            </a:r>
            <a:r>
              <a:rPr lang="ru-RU" sz="2200" dirty="0"/>
              <a:t>. Затем выемкой на бисквит положить мороженое в форме чашечки, а в него — клубнику и </a:t>
            </a:r>
            <a:r>
              <a:rPr lang="ru-RU" sz="2200" dirty="0" smtClean="0"/>
              <a:t>абрикосы. 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Сливки взбить с сахаром и положить на фрукты, сверху посыпать шоколадом, украсить фруктами. </a:t>
            </a:r>
          </a:p>
          <a:p>
            <a:pPr marL="0" indent="0">
              <a:buNone/>
            </a:pPr>
            <a:r>
              <a:rPr lang="ru-RU" sz="2200" dirty="0"/>
              <a:t>По краям положить печенье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647163"/>
            <a:ext cx="3933946" cy="257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Шоколадный торт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Ингредиенты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r>
              <a:rPr lang="ru-RU" sz="1800" dirty="0"/>
              <a:t>250 г муки</a:t>
            </a:r>
            <a:r>
              <a:rPr lang="ru-RU" sz="1800" dirty="0" smtClean="0"/>
              <a:t>,¼ </a:t>
            </a:r>
            <a:r>
              <a:rPr lang="ru-RU" sz="1800" dirty="0" err="1"/>
              <a:t>ч.л</a:t>
            </a:r>
            <a:r>
              <a:rPr lang="ru-RU" sz="1800" dirty="0"/>
              <a:t>. разрыхлителя,</a:t>
            </a:r>
          </a:p>
          <a:p>
            <a:pPr marL="0" indent="0">
              <a:buNone/>
            </a:pPr>
            <a:r>
              <a:rPr lang="ru-RU" sz="1800" dirty="0"/>
              <a:t>4 </a:t>
            </a:r>
            <a:r>
              <a:rPr lang="ru-RU" sz="1800" dirty="0" err="1"/>
              <a:t>ст.л</a:t>
            </a:r>
            <a:r>
              <a:rPr lang="ru-RU" sz="1800" dirty="0"/>
              <a:t>. </a:t>
            </a:r>
            <a:r>
              <a:rPr lang="ru-RU" sz="1800" dirty="0" smtClean="0"/>
              <a:t>какао-порошка,115 </a:t>
            </a:r>
            <a:r>
              <a:rPr lang="ru-RU" sz="1800" dirty="0"/>
              <a:t>г сахара,</a:t>
            </a:r>
          </a:p>
          <a:p>
            <a:pPr marL="0" indent="0">
              <a:buNone/>
            </a:pPr>
            <a:r>
              <a:rPr lang="ru-RU" sz="1800" dirty="0"/>
              <a:t>2 яйца,</a:t>
            </a:r>
          </a:p>
          <a:p>
            <a:pPr marL="0" indent="0">
              <a:buNone/>
            </a:pPr>
            <a:r>
              <a:rPr lang="ru-RU" sz="1800" dirty="0"/>
              <a:t>150 мл растительного масла без запаха,</a:t>
            </a:r>
          </a:p>
          <a:p>
            <a:pPr marL="0" indent="0">
              <a:buNone/>
            </a:pPr>
            <a:r>
              <a:rPr lang="ru-RU" sz="1800" dirty="0"/>
              <a:t>150 мл молока.</a:t>
            </a:r>
          </a:p>
          <a:p>
            <a:pPr marL="0" indent="0">
              <a:buNone/>
            </a:pPr>
            <a:r>
              <a:rPr lang="ru-RU" sz="1800" dirty="0"/>
              <a:t>Крем:</a:t>
            </a:r>
          </a:p>
          <a:p>
            <a:pPr marL="0" indent="0">
              <a:buNone/>
            </a:pPr>
            <a:r>
              <a:rPr lang="ru-RU" sz="1800" dirty="0"/>
              <a:t>1 </a:t>
            </a:r>
            <a:r>
              <a:rPr lang="ru-RU" sz="1800" dirty="0" err="1"/>
              <a:t>ч.л</a:t>
            </a:r>
            <a:r>
              <a:rPr lang="ru-RU" sz="1800" dirty="0"/>
              <a:t>. растворимого </a:t>
            </a:r>
            <a:r>
              <a:rPr lang="ru-RU" sz="1800" dirty="0" smtClean="0"/>
              <a:t>кофе,1 </a:t>
            </a:r>
            <a:r>
              <a:rPr lang="ru-RU" sz="1800" dirty="0" err="1"/>
              <a:t>ст.л</a:t>
            </a:r>
            <a:r>
              <a:rPr lang="ru-RU" sz="1800" dirty="0"/>
              <a:t>. </a:t>
            </a:r>
            <a:r>
              <a:rPr lang="ru-RU" sz="1800" dirty="0" smtClean="0"/>
              <a:t>воды,300 </a:t>
            </a:r>
            <a:r>
              <a:rPr lang="ru-RU" sz="1800" dirty="0"/>
              <a:t>мл 35% сливок,</a:t>
            </a:r>
          </a:p>
          <a:p>
            <a:pPr marL="0" indent="0">
              <a:buNone/>
            </a:pPr>
            <a:r>
              <a:rPr lang="ru-RU" sz="1800" dirty="0"/>
              <a:t>2 </a:t>
            </a:r>
            <a:r>
              <a:rPr lang="ru-RU" sz="1800" dirty="0" err="1"/>
              <a:t>ст.л</a:t>
            </a:r>
            <a:r>
              <a:rPr lang="ru-RU" sz="1800" dirty="0"/>
              <a:t>. сахарной пудры.</a:t>
            </a:r>
          </a:p>
          <a:p>
            <a:pPr marL="0" indent="0">
              <a:buNone/>
            </a:pPr>
            <a:r>
              <a:rPr lang="ru-RU" sz="1800" dirty="0" smtClean="0"/>
              <a:t>Приготовление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r>
              <a:rPr lang="ru-RU" sz="1800" dirty="0"/>
              <a:t>Муку просейте в миску, добавьте какао-порошок, разрыхлитель, сахар, яйца, молоко и масло. Перемешайте при помощи миксера и разделите на 2 части. Разлейте тесто в 2 формы и поставьте в нагретую до 170°С духовку на 5-7 минут (если духовка мала или форма одна, выпекайте коржи по очереди). Остудите. Для крема растворите кофе в воде. Взбейте сливки с сахарной пудрой до густоты, влейте кофе и ещё немного взбейте.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14" y="1700808"/>
            <a:ext cx="2423458" cy="30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Приятного аппетита!</a:t>
            </a:r>
            <a:endParaRPr lang="ru-RU" i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654506"/>
            <a:ext cx="3456384" cy="49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Закуска со шпротами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/>
              <a:t>Ингредиенты: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 баночки шпрот,</a:t>
            </a:r>
            <a:br>
              <a:rPr lang="ru-RU" sz="2000" dirty="0"/>
            </a:br>
            <a:r>
              <a:rPr lang="ru-RU" sz="2000" dirty="0"/>
              <a:t>1 банка консервированной кукурузы,</a:t>
            </a:r>
            <a:br>
              <a:rPr lang="ru-RU" sz="2000" dirty="0"/>
            </a:br>
            <a:r>
              <a:rPr lang="ru-RU" sz="2000" dirty="0"/>
              <a:t>1 банка консервированной белой </a:t>
            </a:r>
            <a:r>
              <a:rPr lang="ru-RU" sz="2000" dirty="0" smtClean="0"/>
              <a:t>фасоли,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200 г твёрдого сыра,</a:t>
            </a:r>
            <a:br>
              <a:rPr lang="ru-RU" sz="2000" dirty="0"/>
            </a:br>
            <a:r>
              <a:rPr lang="ru-RU" sz="2000" dirty="0" smtClean="0"/>
              <a:t>1 </a:t>
            </a:r>
            <a:r>
              <a:rPr lang="ru-RU" sz="2000" dirty="0"/>
              <a:t>«</a:t>
            </a:r>
            <a:r>
              <a:rPr lang="ru-RU" sz="2000" dirty="0" smtClean="0"/>
              <a:t>Бородинский» хлеб,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3-4 зубчика чеснока,</a:t>
            </a:r>
            <a:br>
              <a:rPr lang="ru-RU" sz="2000" dirty="0"/>
            </a:br>
            <a:r>
              <a:rPr lang="ru-RU" sz="2000" dirty="0"/>
              <a:t>зелень, майонез.</a:t>
            </a:r>
          </a:p>
          <a:p>
            <a:pPr marL="0" indent="0">
              <a:buNone/>
            </a:pPr>
            <a:r>
              <a:rPr lang="ru-RU" sz="2000" b="1" i="1" dirty="0"/>
              <a:t>Приготовление: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 хлеба срежьте корки, нарежьте кубиками и подсушите в слабо нагретой духовке. Слейте масло со шпрот, вылейте в миску с сухариками и оставьте для пропитывания на 5 минут. Шпроты разомните вилкой, чеснок пропустите через пресс. Натрите сыр на мелкой тёрке. Перемешайте шпроты, сыр, кукурузу, фасоль и чеснок и заправьте майонезом. Посыпьте зеленью. Сухарики добавьте прямо перед подачей, иначе они не будут хрустеть.</a:t>
            </a:r>
          </a:p>
          <a:p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74794"/>
            <a:ext cx="2121024" cy="26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9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блюда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74488"/>
            <a:ext cx="7200800" cy="48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795320" cy="1085880"/>
          </a:xfrm>
        </p:spPr>
        <p:txBody>
          <a:bodyPr>
            <a:noAutofit/>
          </a:bodyPr>
          <a:lstStyle/>
          <a:p>
            <a:r>
              <a:rPr lang="ru-RU" sz="4800" dirty="0" smtClean="0"/>
              <a:t>Брюссельский суп с шампиньонами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Ингредиенты: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Шампиньоны 500 г</a:t>
            </a:r>
          </a:p>
          <a:p>
            <a:pPr marL="0" indent="0">
              <a:buNone/>
            </a:pPr>
            <a:r>
              <a:rPr lang="ru-RU" dirty="0"/>
              <a:t>Масло или маргарин 2 ст. л</a:t>
            </a:r>
          </a:p>
          <a:p>
            <a:pPr marL="0" indent="0">
              <a:buNone/>
            </a:pPr>
            <a:r>
              <a:rPr lang="ru-RU" dirty="0"/>
              <a:t>Лук 1 </a:t>
            </a:r>
            <a:r>
              <a:rPr lang="ru-RU" dirty="0" err="1"/>
              <a:t>шт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Мука 1 ст. л</a:t>
            </a:r>
          </a:p>
          <a:p>
            <a:pPr marL="0" indent="0">
              <a:buNone/>
            </a:pPr>
            <a:r>
              <a:rPr lang="ru-RU" dirty="0"/>
              <a:t>Костный бульон 1 л</a:t>
            </a:r>
          </a:p>
          <a:p>
            <a:pPr marL="0" indent="0">
              <a:buNone/>
            </a:pPr>
            <a:r>
              <a:rPr lang="ru-RU" dirty="0"/>
              <a:t>Сливки 1 стакан</a:t>
            </a:r>
          </a:p>
          <a:p>
            <a:pPr marL="0" indent="0">
              <a:buNone/>
            </a:pPr>
            <a:r>
              <a:rPr lang="ru-RU" dirty="0"/>
              <a:t>Яйца 2 </a:t>
            </a:r>
            <a:r>
              <a:rPr lang="ru-RU" dirty="0" err="1"/>
              <a:t>шт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Соль, перец</a:t>
            </a:r>
          </a:p>
          <a:p>
            <a:pPr marL="0" indent="0">
              <a:buNone/>
            </a:pPr>
            <a:r>
              <a:rPr lang="ru-RU" dirty="0"/>
              <a:t>Зелень</a:t>
            </a:r>
          </a:p>
          <a:p>
            <a:pPr marL="0" indent="0">
              <a:buNone/>
            </a:pPr>
            <a:r>
              <a:rPr lang="ru-RU" dirty="0"/>
              <a:t>Способ приготовления: Шампиньоны очистить, промыть, пропустить через мясорубку, потушить в масле с натертым луком 10 минут на медленном огне. Добавить муку и влить бульон, положить приправы. Суп снять с огня, добавить сливки, посыпать зеленью петрушки и крупно нарубленными, сваренными вкрутую яйцами.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76" y="1573319"/>
            <a:ext cx="4399136" cy="329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5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Вторые блюда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988144" cy="524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4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Куриное филе по-восточному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5012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/>
              <a:t>Ингредиенты: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 кг куриного филе,</a:t>
            </a:r>
            <a:br>
              <a:rPr lang="ru-RU" dirty="0"/>
            </a:br>
            <a:r>
              <a:rPr lang="ru-RU" dirty="0"/>
              <a:t>1,5 кг мякоти ананаса,</a:t>
            </a:r>
            <a:br>
              <a:rPr lang="ru-RU" dirty="0"/>
            </a:br>
            <a:r>
              <a:rPr lang="ru-RU" dirty="0"/>
              <a:t>100 мл натурального соевого соуса,</a:t>
            </a:r>
            <a:br>
              <a:rPr lang="ru-RU" dirty="0"/>
            </a:br>
            <a:r>
              <a:rPr lang="ru-RU" dirty="0"/>
              <a:t>2 </a:t>
            </a:r>
            <a:r>
              <a:rPr lang="ru-RU" dirty="0" err="1"/>
              <a:t>ст.л</a:t>
            </a:r>
            <a:r>
              <a:rPr lang="ru-RU" dirty="0"/>
              <a:t>. измельчённого зелёного лука,</a:t>
            </a:r>
            <a:br>
              <a:rPr lang="ru-RU" dirty="0"/>
            </a:br>
            <a:r>
              <a:rPr lang="ru-RU" dirty="0"/>
              <a:t>2-3 зубчика чеснока,</a:t>
            </a:r>
            <a:br>
              <a:rPr lang="ru-RU" dirty="0"/>
            </a:br>
            <a:r>
              <a:rPr lang="ru-RU" dirty="0"/>
              <a:t>100 г кетчупа,</a:t>
            </a:r>
            <a:br>
              <a:rPr lang="ru-RU" dirty="0"/>
            </a:br>
            <a:r>
              <a:rPr lang="ru-RU" dirty="0"/>
              <a:t>1 </a:t>
            </a:r>
            <a:r>
              <a:rPr lang="ru-RU" dirty="0" err="1"/>
              <a:t>ст.л</a:t>
            </a:r>
            <a:r>
              <a:rPr lang="ru-RU" dirty="0"/>
              <a:t>. 6% уксуса,</a:t>
            </a:r>
            <a:br>
              <a:rPr lang="ru-RU" dirty="0"/>
            </a:br>
            <a:r>
              <a:rPr lang="ru-RU" dirty="0"/>
              <a:t>1 </a:t>
            </a:r>
            <a:r>
              <a:rPr lang="ru-RU" dirty="0" err="1"/>
              <a:t>ст.л</a:t>
            </a:r>
            <a:r>
              <a:rPr lang="ru-RU" dirty="0"/>
              <a:t>. приправы карри,</a:t>
            </a:r>
            <a:br>
              <a:rPr lang="ru-RU" dirty="0"/>
            </a:br>
            <a:r>
              <a:rPr lang="ru-RU" dirty="0"/>
              <a:t>½ </a:t>
            </a:r>
            <a:r>
              <a:rPr lang="ru-RU" dirty="0" err="1"/>
              <a:t>ч.л</a:t>
            </a:r>
            <a:r>
              <a:rPr lang="ru-RU" dirty="0"/>
              <a:t>. сахара.</a:t>
            </a:r>
          </a:p>
          <a:p>
            <a:pPr marL="0" indent="0">
              <a:buNone/>
            </a:pPr>
            <a:r>
              <a:rPr lang="ru-RU" b="1" i="1" dirty="0"/>
              <a:t>Приготовление: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Натрите куриное филе </a:t>
            </a:r>
            <a:r>
              <a:rPr lang="ru-RU" dirty="0" smtClean="0"/>
              <a:t>карри и </a:t>
            </a:r>
            <a:r>
              <a:rPr lang="ru-RU" dirty="0"/>
              <a:t>залейте соевым соусом. Накройте </a:t>
            </a:r>
            <a:r>
              <a:rPr lang="ru-RU" dirty="0" smtClean="0"/>
              <a:t>тарелкой </a:t>
            </a:r>
            <a:r>
              <a:rPr lang="ru-RU" dirty="0"/>
              <a:t>и положите груз. Оставьте мариноваться на 30 минут при комнатной температуре. А</a:t>
            </a:r>
            <a:r>
              <a:rPr lang="ru-RU" dirty="0" smtClean="0"/>
              <a:t>нанасовый </a:t>
            </a:r>
            <a:r>
              <a:rPr lang="ru-RU" dirty="0"/>
              <a:t>соус: нарежьте ананас небольшими кубиками, раскалите растительное масло, выложите зелёный </a:t>
            </a:r>
            <a:r>
              <a:rPr lang="ru-RU" dirty="0" smtClean="0"/>
              <a:t>лук, </a:t>
            </a:r>
            <a:r>
              <a:rPr lang="ru-RU" dirty="0"/>
              <a:t>затем добавьте чеснок, пропущенный через пресс, и через минуту добавьте ананас, кетчуп, сахар и уксус. Перемешайте, накройте крышкой и потомите на медленном огне в течение 10 минут. На </a:t>
            </a:r>
            <a:r>
              <a:rPr lang="ru-RU" dirty="0" smtClean="0"/>
              <a:t>отдельной </a:t>
            </a:r>
            <a:r>
              <a:rPr lang="ru-RU" dirty="0"/>
              <a:t>сковороде на раскалённом растительном масле обжарьте куриное филе по 5 минут с каждой </a:t>
            </a:r>
            <a:r>
              <a:rPr lang="ru-RU" dirty="0" smtClean="0"/>
              <a:t>стороны. Подайте </a:t>
            </a:r>
            <a:r>
              <a:rPr lang="ru-RU" dirty="0"/>
              <a:t>филе, нарезав его ломтиками и полив ананасовым соусом.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193032" cy="274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2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Тартифлет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3"/>
            <a:ext cx="9036496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Ингредиенты:</a:t>
            </a:r>
          </a:p>
          <a:p>
            <a:pPr marL="0" indent="0">
              <a:buNone/>
            </a:pPr>
            <a:r>
              <a:rPr lang="ru-RU" sz="2000" dirty="0" smtClean="0"/>
              <a:t>Картофель</a:t>
            </a:r>
          </a:p>
          <a:p>
            <a:pPr marL="0" indent="0">
              <a:buNone/>
            </a:pPr>
            <a:r>
              <a:rPr lang="ru-RU" sz="2000" dirty="0" smtClean="0"/>
              <a:t>1 </a:t>
            </a:r>
            <a:r>
              <a:rPr lang="ru-RU" sz="2000" dirty="0"/>
              <a:t>кг </a:t>
            </a:r>
            <a:r>
              <a:rPr lang="ru-RU" sz="2000" dirty="0" smtClean="0"/>
              <a:t>лук, 1 </a:t>
            </a:r>
            <a:r>
              <a:rPr lang="ru-RU" sz="2000" dirty="0" err="1"/>
              <a:t>шт</a:t>
            </a:r>
            <a:r>
              <a:rPr lang="ru-RU" sz="2000" dirty="0"/>
              <a:t> сыр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200 </a:t>
            </a:r>
            <a:r>
              <a:rPr lang="ru-RU" sz="2000" dirty="0"/>
              <a:t>г бекон ,</a:t>
            </a:r>
            <a:r>
              <a:rPr lang="ru-RU" sz="2000" dirty="0" smtClean="0"/>
              <a:t>100 </a:t>
            </a:r>
            <a:r>
              <a:rPr lang="ru-RU" sz="2000" dirty="0"/>
              <a:t>мл сметана </a:t>
            </a:r>
          </a:p>
          <a:p>
            <a:pPr marL="0" indent="0">
              <a:buNone/>
            </a:pPr>
            <a:r>
              <a:rPr lang="ru-RU" sz="2000" dirty="0" smtClean="0"/>
              <a:t>4 </a:t>
            </a:r>
            <a:r>
              <a:rPr lang="ru-RU" sz="2000" dirty="0" err="1"/>
              <a:t>ст.л</a:t>
            </a:r>
            <a:r>
              <a:rPr lang="ru-RU" sz="2000" dirty="0"/>
              <a:t> сливочное </a:t>
            </a:r>
            <a:r>
              <a:rPr lang="ru-RU" sz="2000" dirty="0" smtClean="0"/>
              <a:t>масло</a:t>
            </a:r>
          </a:p>
          <a:p>
            <a:pPr marL="0" indent="0">
              <a:buNone/>
            </a:pPr>
            <a:r>
              <a:rPr lang="ru-RU" sz="2000" dirty="0" smtClean="0"/>
              <a:t>Тимьян, соль, перец</a:t>
            </a:r>
          </a:p>
          <a:p>
            <a:pPr marL="0" indent="0">
              <a:buNone/>
            </a:pPr>
            <a:r>
              <a:rPr lang="ru-RU" sz="2000" dirty="0"/>
              <a:t> Картофель очистить и отварить в подсоленной воде почти до готовности, 15-20 </a:t>
            </a:r>
            <a:r>
              <a:rPr lang="ru-RU" sz="2000" dirty="0" smtClean="0"/>
              <a:t>минут. Лук </a:t>
            </a:r>
            <a:r>
              <a:rPr lang="ru-RU" sz="2000" dirty="0"/>
              <a:t>очистить, нарезать полукольцами. Бекон или грудинку нарезать кубиками, выложить на разогретую сковороду. Добавить лук, слегка подрумянить, поперчить по вкусу. Добавить сухое вино, потушить 5-7 </a:t>
            </a:r>
            <a:r>
              <a:rPr lang="ru-RU" sz="2000" dirty="0" smtClean="0"/>
              <a:t>минут. Форму </a:t>
            </a:r>
            <a:r>
              <a:rPr lang="ru-RU" sz="2000" dirty="0"/>
              <a:t>слегка смазать сливочным </a:t>
            </a:r>
            <a:r>
              <a:rPr lang="ru-RU" sz="2000" dirty="0" smtClean="0"/>
              <a:t>маслом. Вареный </a:t>
            </a:r>
            <a:r>
              <a:rPr lang="ru-RU" sz="2000" dirty="0"/>
              <a:t>картофель нарезать кружочками толщиной 0,5 </a:t>
            </a:r>
            <a:r>
              <a:rPr lang="ru-RU" sz="2000" dirty="0" smtClean="0"/>
              <a:t>см. Половину </a:t>
            </a:r>
            <a:r>
              <a:rPr lang="ru-RU" sz="2000" dirty="0"/>
              <a:t>картофеля выложить в форму, слегка присолить. Сверху выложить лук с беконом. Затем снова </a:t>
            </a:r>
            <a:r>
              <a:rPr lang="ru-RU" sz="2000" dirty="0" smtClean="0"/>
              <a:t>картофель. Смазать </a:t>
            </a:r>
            <a:r>
              <a:rPr lang="ru-RU" sz="2000" dirty="0"/>
              <a:t>жирной сметаной и выложить порезанный мягкий </a:t>
            </a:r>
            <a:r>
              <a:rPr lang="ru-RU" sz="2000" dirty="0" smtClean="0"/>
              <a:t>сыр. Запекать </a:t>
            </a:r>
            <a:r>
              <a:rPr lang="ru-RU" sz="2000" dirty="0"/>
              <a:t>в разогретой до 180-200 градусов духовке в течение 20-30 минут.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94" y="1484784"/>
            <a:ext cx="2907407" cy="218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Гратен</a:t>
            </a:r>
            <a:r>
              <a:rPr lang="ru-RU" dirty="0"/>
              <a:t> из белой рыбы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507288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Ингредиенты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r>
              <a:rPr lang="ru-RU" sz="2000" dirty="0"/>
              <a:t>1 кг филе любой белой рыбы,</a:t>
            </a:r>
          </a:p>
          <a:p>
            <a:pPr marL="0" indent="0">
              <a:buNone/>
            </a:pPr>
            <a:r>
              <a:rPr lang="ru-RU" sz="2000" dirty="0"/>
              <a:t>400 мл 35% сливок,</a:t>
            </a:r>
          </a:p>
          <a:p>
            <a:pPr marL="0" indent="0">
              <a:buNone/>
            </a:pPr>
            <a:r>
              <a:rPr lang="ru-RU" sz="2000" dirty="0"/>
              <a:t>2 яйца,</a:t>
            </a:r>
          </a:p>
          <a:p>
            <a:pPr marL="0" indent="0">
              <a:buNone/>
            </a:pPr>
            <a:r>
              <a:rPr lang="ru-RU" sz="2000" dirty="0"/>
              <a:t>200 г тёртого твёрдого сыра,</a:t>
            </a:r>
          </a:p>
          <a:p>
            <a:pPr marL="0" indent="0">
              <a:buNone/>
            </a:pPr>
            <a:r>
              <a:rPr lang="ru-RU" sz="2000" dirty="0"/>
              <a:t>соль, чёрный молотый перец – по вкусу.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Приготовление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r>
              <a:rPr lang="ru-RU" sz="2000" dirty="0"/>
              <a:t>Выложите филе рыбы в форму, смазанную растительным маслом, посолите и поперчите. Сливки взбейте с яйцами, добавьте натёртый на мелкой тёрке сыр и залейте рыбу в форме. Поставьте запекаться при температуре 180°С в течение 20 минут.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92796"/>
            <a:ext cx="2625080" cy="32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0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Салаты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0" y="1556792"/>
            <a:ext cx="7734330" cy="51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7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99</TotalTime>
  <Words>735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Decatur</vt:lpstr>
      <vt:lpstr>Праздничное МЕНЮ на один день групповая работа учеников «4» класса.</vt:lpstr>
      <vt:lpstr>Закуска со шпротами</vt:lpstr>
      <vt:lpstr>Первые блюда</vt:lpstr>
      <vt:lpstr>Брюссельский суп с шампиньонами</vt:lpstr>
      <vt:lpstr>Вторые блюда</vt:lpstr>
      <vt:lpstr>Куриное филе по-восточному</vt:lpstr>
      <vt:lpstr>Тартифлет</vt:lpstr>
      <vt:lpstr>Гратен из белой рыбы</vt:lpstr>
      <vt:lpstr>Салаты</vt:lpstr>
      <vt:lpstr>Слоёный салат в бокалах</vt:lpstr>
      <vt:lpstr>Французский салат</vt:lpstr>
      <vt:lpstr>Десерты</vt:lpstr>
      <vt:lpstr>Желе из фруктов и ягод</vt:lpstr>
      <vt:lpstr>Воздушное мороженое</vt:lpstr>
      <vt:lpstr>Шоколадный торт</vt:lpstr>
      <vt:lpstr>Приятного аппетита!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Праздничное МЕНЮ</dc:title>
  <dc:creator>Павел</dc:creator>
  <cp:lastModifiedBy>1</cp:lastModifiedBy>
  <cp:revision>16</cp:revision>
  <dcterms:created xsi:type="dcterms:W3CDTF">2014-01-22T09:31:55Z</dcterms:created>
  <dcterms:modified xsi:type="dcterms:W3CDTF">2017-01-15T13:10:06Z</dcterms:modified>
</cp:coreProperties>
</file>